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9FBA0D-0E38-4CE0-BDF1-377E28BDDAA9}" v="35" dt="2024-12-02T14:53:58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32" d="100"/>
          <a:sy n="32" d="100"/>
        </p:scale>
        <p:origin x="1325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hina Srivastava" userId="d8ccc9d50bd10c2d" providerId="LiveId" clId="{5F9FBA0D-0E38-4CE0-BDF1-377E28BDDAA9}"/>
    <pc:docChg chg="undo custSel modSld">
      <pc:chgData name="Tuhina Srivastava" userId="d8ccc9d50bd10c2d" providerId="LiveId" clId="{5F9FBA0D-0E38-4CE0-BDF1-377E28BDDAA9}" dt="2024-12-02T14:53:58.364" v="144"/>
      <pc:docMkLst>
        <pc:docMk/>
      </pc:docMkLst>
      <pc:sldChg chg="addSp delSp modSp mod modTransition setBg addAnim modAnim modNotesTx">
        <pc:chgData name="Tuhina Srivastava" userId="d8ccc9d50bd10c2d" providerId="LiveId" clId="{5F9FBA0D-0E38-4CE0-BDF1-377E28BDDAA9}" dt="2024-12-02T14:53:58.364" v="144"/>
        <pc:sldMkLst>
          <pc:docMk/>
          <pc:sldMk cId="0" sldId="256"/>
        </pc:sldMkLst>
        <pc:spChg chg="mod">
          <ac:chgData name="Tuhina Srivastava" userId="d8ccc9d50bd10c2d" providerId="LiveId" clId="{5F9FBA0D-0E38-4CE0-BDF1-377E28BDDAA9}" dt="2024-12-02T13:49:08.409" v="11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Tuhina Srivastava" userId="d8ccc9d50bd10c2d" providerId="LiveId" clId="{5F9FBA0D-0E38-4CE0-BDF1-377E28BDDAA9}" dt="2024-12-02T13:49:08.409" v="11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Tuhina Srivastava" userId="d8ccc9d50bd10c2d" providerId="LiveId" clId="{5F9FBA0D-0E38-4CE0-BDF1-377E28BDDAA9}" dt="2024-12-02T13:48:14.790" v="6" actId="26606"/>
          <ac:spMkLst>
            <pc:docMk/>
            <pc:sldMk cId="0" sldId="256"/>
            <ac:spMk id="1031" creationId="{0671A8AE-40A1-4631-A6B8-581AFF065482}"/>
          </ac:spMkLst>
        </pc:spChg>
        <pc:spChg chg="add del">
          <ac:chgData name="Tuhina Srivastava" userId="d8ccc9d50bd10c2d" providerId="LiveId" clId="{5F9FBA0D-0E38-4CE0-BDF1-377E28BDDAA9}" dt="2024-12-02T13:48:14.790" v="6" actId="26606"/>
          <ac:spMkLst>
            <pc:docMk/>
            <pc:sldMk cId="0" sldId="256"/>
            <ac:spMk id="1033" creationId="{AB58EF07-17C2-48CF-ABB0-EEF1F17CB8F0}"/>
          </ac:spMkLst>
        </pc:spChg>
        <pc:spChg chg="add del">
          <ac:chgData name="Tuhina Srivastava" userId="d8ccc9d50bd10c2d" providerId="LiveId" clId="{5F9FBA0D-0E38-4CE0-BDF1-377E28BDDAA9}" dt="2024-12-02T13:48:14.790" v="6" actId="26606"/>
          <ac:spMkLst>
            <pc:docMk/>
            <pc:sldMk cId="0" sldId="256"/>
            <ac:spMk id="1035" creationId="{AF2F604E-43BE-4DC3-B983-E071523364F8}"/>
          </ac:spMkLst>
        </pc:spChg>
        <pc:spChg chg="add del">
          <ac:chgData name="Tuhina Srivastava" userId="d8ccc9d50bd10c2d" providerId="LiveId" clId="{5F9FBA0D-0E38-4CE0-BDF1-377E28BDDAA9}" dt="2024-12-02T13:48:14.790" v="6" actId="26606"/>
          <ac:spMkLst>
            <pc:docMk/>
            <pc:sldMk cId="0" sldId="256"/>
            <ac:spMk id="1037" creationId="{08C9B587-E65E-4B52-B37C-ABEBB6E87928}"/>
          </ac:spMkLst>
        </pc:spChg>
        <pc:spChg chg="add del">
          <ac:chgData name="Tuhina Srivastava" userId="d8ccc9d50bd10c2d" providerId="LiveId" clId="{5F9FBA0D-0E38-4CE0-BDF1-377E28BDDAA9}" dt="2024-12-02T13:48:30.597" v="10" actId="26606"/>
          <ac:spMkLst>
            <pc:docMk/>
            <pc:sldMk cId="0" sldId="256"/>
            <ac:spMk id="1042" creationId="{0671A8AE-40A1-4631-A6B8-581AFF065482}"/>
          </ac:spMkLst>
        </pc:spChg>
        <pc:spChg chg="add del">
          <ac:chgData name="Tuhina Srivastava" userId="d8ccc9d50bd10c2d" providerId="LiveId" clId="{5F9FBA0D-0E38-4CE0-BDF1-377E28BDDAA9}" dt="2024-12-02T13:48:30.597" v="10" actId="26606"/>
          <ac:spMkLst>
            <pc:docMk/>
            <pc:sldMk cId="0" sldId="256"/>
            <ac:spMk id="1044" creationId="{AB58EF07-17C2-48CF-ABB0-EEF1F17CB8F0}"/>
          </ac:spMkLst>
        </pc:spChg>
        <pc:spChg chg="add del">
          <ac:chgData name="Tuhina Srivastava" userId="d8ccc9d50bd10c2d" providerId="LiveId" clId="{5F9FBA0D-0E38-4CE0-BDF1-377E28BDDAA9}" dt="2024-12-02T13:48:30.597" v="10" actId="26606"/>
          <ac:spMkLst>
            <pc:docMk/>
            <pc:sldMk cId="0" sldId="256"/>
            <ac:spMk id="1046" creationId="{AF2F604E-43BE-4DC3-B983-E071523364F8}"/>
          </ac:spMkLst>
        </pc:spChg>
        <pc:spChg chg="add del">
          <ac:chgData name="Tuhina Srivastava" userId="d8ccc9d50bd10c2d" providerId="LiveId" clId="{5F9FBA0D-0E38-4CE0-BDF1-377E28BDDAA9}" dt="2024-12-02T13:48:30.597" v="10" actId="26606"/>
          <ac:spMkLst>
            <pc:docMk/>
            <pc:sldMk cId="0" sldId="256"/>
            <ac:spMk id="1048" creationId="{08C9B587-E65E-4B52-B37C-ABEBB6E87928}"/>
          </ac:spMkLst>
        </pc:spChg>
        <pc:spChg chg="add del">
          <ac:chgData name="Tuhina Srivastava" userId="d8ccc9d50bd10c2d" providerId="LiveId" clId="{5F9FBA0D-0E38-4CE0-BDF1-377E28BDDAA9}" dt="2024-12-02T13:49:08.409" v="11" actId="26606"/>
          <ac:spMkLst>
            <pc:docMk/>
            <pc:sldMk cId="0" sldId="256"/>
            <ac:spMk id="1053" creationId="{22A397E7-BF60-45B2-84C7-B074B76C37A7}"/>
          </ac:spMkLst>
        </pc:spChg>
        <pc:spChg chg="add del">
          <ac:chgData name="Tuhina Srivastava" userId="d8ccc9d50bd10c2d" providerId="LiveId" clId="{5F9FBA0D-0E38-4CE0-BDF1-377E28BDDAA9}" dt="2024-12-02T13:49:08.409" v="11" actId="26606"/>
          <ac:spMkLst>
            <pc:docMk/>
            <pc:sldMk cId="0" sldId="256"/>
            <ac:spMk id="1055" creationId="{890DEF05-784E-4B61-89E4-04C4ECF4E5A0}"/>
          </ac:spMkLst>
        </pc:spChg>
        <pc:spChg chg="add">
          <ac:chgData name="Tuhina Srivastava" userId="d8ccc9d50bd10c2d" providerId="LiveId" clId="{5F9FBA0D-0E38-4CE0-BDF1-377E28BDDAA9}" dt="2024-12-02T13:49:08.409" v="11" actId="26606"/>
          <ac:spMkLst>
            <pc:docMk/>
            <pc:sldMk cId="0" sldId="256"/>
            <ac:spMk id="1062" creationId="{0671A8AE-40A1-4631-A6B8-581AFF065482}"/>
          </ac:spMkLst>
        </pc:spChg>
        <pc:spChg chg="add">
          <ac:chgData name="Tuhina Srivastava" userId="d8ccc9d50bd10c2d" providerId="LiveId" clId="{5F9FBA0D-0E38-4CE0-BDF1-377E28BDDAA9}" dt="2024-12-02T13:49:08.409" v="11" actId="26606"/>
          <ac:spMkLst>
            <pc:docMk/>
            <pc:sldMk cId="0" sldId="256"/>
            <ac:spMk id="1064" creationId="{AB58EF07-17C2-48CF-ABB0-EEF1F17CB8F0}"/>
          </ac:spMkLst>
        </pc:spChg>
        <pc:spChg chg="add">
          <ac:chgData name="Tuhina Srivastava" userId="d8ccc9d50bd10c2d" providerId="LiveId" clId="{5F9FBA0D-0E38-4CE0-BDF1-377E28BDDAA9}" dt="2024-12-02T13:49:08.409" v="11" actId="26606"/>
          <ac:spMkLst>
            <pc:docMk/>
            <pc:sldMk cId="0" sldId="256"/>
            <ac:spMk id="1066" creationId="{AF2F604E-43BE-4DC3-B983-E071523364F8}"/>
          </ac:spMkLst>
        </pc:spChg>
        <pc:spChg chg="add">
          <ac:chgData name="Tuhina Srivastava" userId="d8ccc9d50bd10c2d" providerId="LiveId" clId="{5F9FBA0D-0E38-4CE0-BDF1-377E28BDDAA9}" dt="2024-12-02T13:49:08.409" v="11" actId="26606"/>
          <ac:spMkLst>
            <pc:docMk/>
            <pc:sldMk cId="0" sldId="256"/>
            <ac:spMk id="1068" creationId="{08C9B587-E65E-4B52-B37C-ABEBB6E87928}"/>
          </ac:spMkLst>
        </pc:spChg>
        <pc:picChg chg="add del mod">
          <ac:chgData name="Tuhina Srivastava" userId="d8ccc9d50bd10c2d" providerId="LiveId" clId="{5F9FBA0D-0E38-4CE0-BDF1-377E28BDDAA9}" dt="2024-12-02T14:32:16.902" v="127"/>
          <ac:picMkLst>
            <pc:docMk/>
            <pc:sldMk cId="0" sldId="256"/>
            <ac:picMk id="6" creationId="{1507488B-F076-7F2F-1A7F-037F350F8133}"/>
          </ac:picMkLst>
        </pc:picChg>
        <pc:picChg chg="add del mod">
          <ac:chgData name="Tuhina Srivastava" userId="d8ccc9d50bd10c2d" providerId="LiveId" clId="{5F9FBA0D-0E38-4CE0-BDF1-377E28BDDAA9}" dt="2024-12-02T14:47:33.454" v="141"/>
          <ac:picMkLst>
            <pc:docMk/>
            <pc:sldMk cId="0" sldId="256"/>
            <ac:picMk id="8" creationId="{021FBA3A-E5EB-AB9F-33A0-C9FDDFA2FFC9}"/>
          </ac:picMkLst>
        </pc:picChg>
        <pc:picChg chg="add del mod">
          <ac:chgData name="Tuhina Srivastava" userId="d8ccc9d50bd10c2d" providerId="LiveId" clId="{5F9FBA0D-0E38-4CE0-BDF1-377E28BDDAA9}" dt="2024-12-02T14:49:33.200" v="143"/>
          <ac:picMkLst>
            <pc:docMk/>
            <pc:sldMk cId="0" sldId="256"/>
            <ac:picMk id="11" creationId="{9319FC66-C2AF-A59F-AE16-5CC826634E58}"/>
          </ac:picMkLst>
        </pc:picChg>
        <pc:picChg chg="add del mod">
          <ac:chgData name="Tuhina Srivastava" userId="d8ccc9d50bd10c2d" providerId="LiveId" clId="{5F9FBA0D-0E38-4CE0-BDF1-377E28BDDAA9}" dt="2024-12-02T14:37:55.649" v="130"/>
          <ac:picMkLst>
            <pc:docMk/>
            <pc:sldMk cId="0" sldId="256"/>
            <ac:picMk id="11" creationId="{AD7DE559-FD95-5F16-2E5C-ACD6BB1550D4}"/>
          </ac:picMkLst>
        </pc:picChg>
        <pc:picChg chg="add del mod">
          <ac:chgData name="Tuhina Srivastava" userId="d8ccc9d50bd10c2d" providerId="LiveId" clId="{5F9FBA0D-0E38-4CE0-BDF1-377E28BDDAA9}" dt="2024-12-02T14:38:02.163" v="131"/>
          <ac:picMkLst>
            <pc:docMk/>
            <pc:sldMk cId="0" sldId="256"/>
            <ac:picMk id="14" creationId="{170A5E7A-8344-DDF7-A8AA-850B164568C5}"/>
          </ac:picMkLst>
        </pc:picChg>
        <pc:picChg chg="add mod">
          <ac:chgData name="Tuhina Srivastava" userId="d8ccc9d50bd10c2d" providerId="LiveId" clId="{5F9FBA0D-0E38-4CE0-BDF1-377E28BDDAA9}" dt="2024-12-02T14:53:58.364" v="144"/>
          <ac:picMkLst>
            <pc:docMk/>
            <pc:sldMk cId="0" sldId="256"/>
            <ac:picMk id="14" creationId="{F82DEE53-335C-617E-0A36-E0F3E5463DE7}"/>
          </ac:picMkLst>
        </pc:picChg>
        <pc:picChg chg="add del mod ord">
          <ac:chgData name="Tuhina Srivastava" userId="d8ccc9d50bd10c2d" providerId="LiveId" clId="{5F9FBA0D-0E38-4CE0-BDF1-377E28BDDAA9}" dt="2024-12-02T13:48:04.821" v="4" actId="478"/>
          <ac:picMkLst>
            <pc:docMk/>
            <pc:sldMk cId="0" sldId="256"/>
            <ac:picMk id="1026" creationId="{139C44F7-1C42-8B45-4598-2D251322F53B}"/>
          </ac:picMkLst>
        </pc:picChg>
        <pc:picChg chg="add mod ord">
          <ac:chgData name="Tuhina Srivastava" userId="d8ccc9d50bd10c2d" providerId="LiveId" clId="{5F9FBA0D-0E38-4CE0-BDF1-377E28BDDAA9}" dt="2024-12-02T13:49:08.409" v="11" actId="26606"/>
          <ac:picMkLst>
            <pc:docMk/>
            <pc:sldMk cId="0" sldId="256"/>
            <ac:picMk id="1028" creationId="{EEC49D92-EF5E-A6F9-518A-61B61713913E}"/>
          </ac:picMkLst>
        </pc:picChg>
        <pc:cxnChg chg="add del">
          <ac:chgData name="Tuhina Srivastava" userId="d8ccc9d50bd10c2d" providerId="LiveId" clId="{5F9FBA0D-0E38-4CE0-BDF1-377E28BDDAA9}" dt="2024-12-02T13:49:08.409" v="11" actId="26606"/>
          <ac:cxnSpMkLst>
            <pc:docMk/>
            <pc:sldMk cId="0" sldId="256"/>
            <ac:cxnSpMk id="1057" creationId="{C41BAEC7-F7B0-4224-8B18-8F74B7D87F0B}"/>
          </ac:cxnSpMkLst>
        </pc:cxnChg>
      </pc:sldChg>
      <pc:sldChg chg="addSp delSp modSp mod modTransition setBg modAnim modNotesTx">
        <pc:chgData name="Tuhina Srivastava" userId="d8ccc9d50bd10c2d" providerId="LiveId" clId="{5F9FBA0D-0E38-4CE0-BDF1-377E28BDDAA9}" dt="2024-12-02T14:53:58.364" v="144"/>
        <pc:sldMkLst>
          <pc:docMk/>
          <pc:sldMk cId="0" sldId="257"/>
        </pc:sldMkLst>
        <pc:spChg chg="mod">
          <ac:chgData name="Tuhina Srivastava" userId="d8ccc9d50bd10c2d" providerId="LiveId" clId="{5F9FBA0D-0E38-4CE0-BDF1-377E28BDDAA9}" dt="2024-12-02T14:01:57.956" v="95" actId="26606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Tuhina Srivastava" userId="d8ccc9d50bd10c2d" providerId="LiveId" clId="{5F9FBA0D-0E38-4CE0-BDF1-377E28BDDAA9}" dt="2024-12-02T13:51:12.595" v="21" actId="26606"/>
          <ac:spMkLst>
            <pc:docMk/>
            <pc:sldMk cId="0" sldId="257"/>
            <ac:spMk id="3" creationId="{00000000-0000-0000-0000-000000000000}"/>
          </ac:spMkLst>
        </pc:spChg>
        <pc:spChg chg="add del">
          <ac:chgData name="Tuhina Srivastava" userId="d8ccc9d50bd10c2d" providerId="LiveId" clId="{5F9FBA0D-0E38-4CE0-BDF1-377E28BDDAA9}" dt="2024-12-02T14:41:07.362" v="134" actId="22"/>
          <ac:spMkLst>
            <pc:docMk/>
            <pc:sldMk cId="0" sldId="257"/>
            <ac:spMk id="6" creationId="{5C904CBA-229C-FC9A-C2D5-556D71C2386A}"/>
          </ac:spMkLst>
        </pc:spChg>
        <pc:spChg chg="add del">
          <ac:chgData name="Tuhina Srivastava" userId="d8ccc9d50bd10c2d" providerId="LiveId" clId="{5F9FBA0D-0E38-4CE0-BDF1-377E28BDDAA9}" dt="2024-12-02T13:53:18.819" v="38" actId="26606"/>
          <ac:spMkLst>
            <pc:docMk/>
            <pc:sldMk cId="0" sldId="257"/>
            <ac:spMk id="8" creationId="{907EF6B7-1338-4443-8C46-6A318D952DFD}"/>
          </ac:spMkLst>
        </pc:spChg>
        <pc:spChg chg="add del">
          <ac:chgData name="Tuhina Srivastava" userId="d8ccc9d50bd10c2d" providerId="LiveId" clId="{5F9FBA0D-0E38-4CE0-BDF1-377E28BDDAA9}" dt="2024-12-02T13:51:12.589" v="20" actId="26606"/>
          <ac:spMkLst>
            <pc:docMk/>
            <pc:sldMk cId="0" sldId="257"/>
            <ac:spMk id="9" creationId="{BACC6370-2D7E-4714-9D71-7542949D7D5D}"/>
          </ac:spMkLst>
        </pc:spChg>
        <pc:spChg chg="add del">
          <ac:chgData name="Tuhina Srivastava" userId="d8ccc9d50bd10c2d" providerId="LiveId" clId="{5F9FBA0D-0E38-4CE0-BDF1-377E28BDDAA9}" dt="2024-12-02T13:53:18.819" v="38" actId="26606"/>
          <ac:spMkLst>
            <pc:docMk/>
            <pc:sldMk cId="0" sldId="257"/>
            <ac:spMk id="10" creationId="{DAAE4CDD-124C-4DCF-9584-B6033B545DD5}"/>
          </ac:spMkLst>
        </pc:spChg>
        <pc:spChg chg="add del">
          <ac:chgData name="Tuhina Srivastava" userId="d8ccc9d50bd10c2d" providerId="LiveId" clId="{5F9FBA0D-0E38-4CE0-BDF1-377E28BDDAA9}" dt="2024-12-02T13:51:12.589" v="20" actId="26606"/>
          <ac:spMkLst>
            <pc:docMk/>
            <pc:sldMk cId="0" sldId="257"/>
            <ac:spMk id="11" creationId="{F68B3F68-107C-434F-AA38-110D5EA91B85}"/>
          </ac:spMkLst>
        </pc:spChg>
        <pc:spChg chg="add del">
          <ac:chgData name="Tuhina Srivastava" userId="d8ccc9d50bd10c2d" providerId="LiveId" clId="{5F9FBA0D-0E38-4CE0-BDF1-377E28BDDAA9}" dt="2024-12-02T13:53:18.819" v="38" actId="26606"/>
          <ac:spMkLst>
            <pc:docMk/>
            <pc:sldMk cId="0" sldId="257"/>
            <ac:spMk id="12" creationId="{081E4A58-353D-44AE-B2FC-2A74E2E400F7}"/>
          </ac:spMkLst>
        </pc:spChg>
        <pc:spChg chg="add del">
          <ac:chgData name="Tuhina Srivastava" userId="d8ccc9d50bd10c2d" providerId="LiveId" clId="{5F9FBA0D-0E38-4CE0-BDF1-377E28BDDAA9}" dt="2024-12-02T13:51:12.589" v="20" actId="26606"/>
          <ac:spMkLst>
            <pc:docMk/>
            <pc:sldMk cId="0" sldId="257"/>
            <ac:spMk id="13" creationId="{AAD0DBB9-1A4B-4391-81D4-CB19F9AB918A}"/>
          </ac:spMkLst>
        </pc:spChg>
        <pc:spChg chg="add del">
          <ac:chgData name="Tuhina Srivastava" userId="d8ccc9d50bd10c2d" providerId="LiveId" clId="{5F9FBA0D-0E38-4CE0-BDF1-377E28BDDAA9}" dt="2024-12-02T13:51:12.589" v="20" actId="26606"/>
          <ac:spMkLst>
            <pc:docMk/>
            <pc:sldMk cId="0" sldId="257"/>
            <ac:spMk id="15" creationId="{063BBA22-50EA-4C4D-BE05-F1CE4E63AA56}"/>
          </ac:spMkLst>
        </pc:spChg>
        <pc:spChg chg="add mod">
          <ac:chgData name="Tuhina Srivastava" userId="d8ccc9d50bd10c2d" providerId="LiveId" clId="{5F9FBA0D-0E38-4CE0-BDF1-377E28BDDAA9}" dt="2024-12-02T14:01:57.956" v="95" actId="26606"/>
          <ac:spMkLst>
            <pc:docMk/>
            <pc:sldMk cId="0" sldId="257"/>
            <ac:spMk id="17" creationId="{00000000-0000-0000-0000-000000000000}"/>
          </ac:spMkLst>
        </pc:spChg>
        <pc:spChg chg="add del">
          <ac:chgData name="Tuhina Srivastava" userId="d8ccc9d50bd10c2d" providerId="LiveId" clId="{5F9FBA0D-0E38-4CE0-BDF1-377E28BDDAA9}" dt="2024-12-02T13:53:43.012" v="43" actId="26606"/>
          <ac:spMkLst>
            <pc:docMk/>
            <pc:sldMk cId="0" sldId="257"/>
            <ac:spMk id="22" creationId="{E8A8EAB8-D2FF-444D-B34B-7D32F106AD0E}"/>
          </ac:spMkLst>
        </pc:spChg>
        <pc:spChg chg="add del">
          <ac:chgData name="Tuhina Srivastava" userId="d8ccc9d50bd10c2d" providerId="LiveId" clId="{5F9FBA0D-0E38-4CE0-BDF1-377E28BDDAA9}" dt="2024-12-02T14:01:57.956" v="95" actId="26606"/>
          <ac:spMkLst>
            <pc:docMk/>
            <pc:sldMk cId="0" sldId="257"/>
            <ac:spMk id="31" creationId="{A7AE9375-4664-4DB2-922D-2782A6E439AC}"/>
          </ac:spMkLst>
        </pc:spChg>
        <pc:spChg chg="add del">
          <ac:chgData name="Tuhina Srivastava" userId="d8ccc9d50bd10c2d" providerId="LiveId" clId="{5F9FBA0D-0E38-4CE0-BDF1-377E28BDDAA9}" dt="2024-12-02T14:01:57.956" v="95" actId="26606"/>
          <ac:spMkLst>
            <pc:docMk/>
            <pc:sldMk cId="0" sldId="257"/>
            <ac:spMk id="35" creationId="{9DD005C1-8C51-42D6-9BEE-B9B83849743D}"/>
          </ac:spMkLst>
        </pc:spChg>
        <pc:spChg chg="add del">
          <ac:chgData name="Tuhina Srivastava" userId="d8ccc9d50bd10c2d" providerId="LiveId" clId="{5F9FBA0D-0E38-4CE0-BDF1-377E28BDDAA9}" dt="2024-12-02T14:01:57.950" v="94" actId="26606"/>
          <ac:spMkLst>
            <pc:docMk/>
            <pc:sldMk cId="0" sldId="257"/>
            <ac:spMk id="40" creationId="{CB299CAB-C506-454B-90FC-4065728297D3}"/>
          </ac:spMkLst>
        </pc:spChg>
        <pc:spChg chg="add del">
          <ac:chgData name="Tuhina Srivastava" userId="d8ccc9d50bd10c2d" providerId="LiveId" clId="{5F9FBA0D-0E38-4CE0-BDF1-377E28BDDAA9}" dt="2024-12-02T14:01:57.950" v="94" actId="26606"/>
          <ac:spMkLst>
            <pc:docMk/>
            <pc:sldMk cId="0" sldId="257"/>
            <ac:spMk id="42" creationId="{C8D99311-F254-40F1-8AB5-EE3E7B9B6872}"/>
          </ac:spMkLst>
        </pc:spChg>
        <pc:spChg chg="add del">
          <ac:chgData name="Tuhina Srivastava" userId="d8ccc9d50bd10c2d" providerId="LiveId" clId="{5F9FBA0D-0E38-4CE0-BDF1-377E28BDDAA9}" dt="2024-12-02T14:01:57.950" v="94" actId="26606"/>
          <ac:spMkLst>
            <pc:docMk/>
            <pc:sldMk cId="0" sldId="257"/>
            <ac:spMk id="44" creationId="{7D89E3CB-00ED-4691-9F0F-F23EA3564705}"/>
          </ac:spMkLst>
        </pc:spChg>
        <pc:spChg chg="add">
          <ac:chgData name="Tuhina Srivastava" userId="d8ccc9d50bd10c2d" providerId="LiveId" clId="{5F9FBA0D-0E38-4CE0-BDF1-377E28BDDAA9}" dt="2024-12-02T14:01:57.956" v="95" actId="26606"/>
          <ac:spMkLst>
            <pc:docMk/>
            <pc:sldMk cId="0" sldId="257"/>
            <ac:spMk id="46" creationId="{074B4F7D-14B2-478B-8BF5-01E4E0C5D263}"/>
          </ac:spMkLst>
        </pc:spChg>
        <pc:spChg chg="add">
          <ac:chgData name="Tuhina Srivastava" userId="d8ccc9d50bd10c2d" providerId="LiveId" clId="{5F9FBA0D-0E38-4CE0-BDF1-377E28BDDAA9}" dt="2024-12-02T14:01:57.956" v="95" actId="26606"/>
          <ac:spMkLst>
            <pc:docMk/>
            <pc:sldMk cId="0" sldId="257"/>
            <ac:spMk id="47" creationId="{DAF1966E-FD40-4A4A-B61B-C4DF7FA05F06}"/>
          </ac:spMkLst>
        </pc:spChg>
        <pc:spChg chg="add">
          <ac:chgData name="Tuhina Srivastava" userId="d8ccc9d50bd10c2d" providerId="LiveId" clId="{5F9FBA0D-0E38-4CE0-BDF1-377E28BDDAA9}" dt="2024-12-02T14:01:57.956" v="95" actId="26606"/>
          <ac:spMkLst>
            <pc:docMk/>
            <pc:sldMk cId="0" sldId="257"/>
            <ac:spMk id="48" creationId="{047BFA19-D45E-416B-A404-7AF2F3F27017}"/>
          </ac:spMkLst>
        </pc:spChg>
        <pc:spChg chg="add">
          <ac:chgData name="Tuhina Srivastava" userId="d8ccc9d50bd10c2d" providerId="LiveId" clId="{5F9FBA0D-0E38-4CE0-BDF1-377E28BDDAA9}" dt="2024-12-02T14:01:57.956" v="95" actId="26606"/>
          <ac:spMkLst>
            <pc:docMk/>
            <pc:sldMk cId="0" sldId="257"/>
            <ac:spMk id="49" creationId="{8E0105E7-23DB-4CF2-8258-FF47C7620F6E}"/>
          </ac:spMkLst>
        </pc:spChg>
        <pc:graphicFrameChg chg="add del">
          <ac:chgData name="Tuhina Srivastava" userId="d8ccc9d50bd10c2d" providerId="LiveId" clId="{5F9FBA0D-0E38-4CE0-BDF1-377E28BDDAA9}" dt="2024-12-02T13:51:12.589" v="20" actId="26606"/>
          <ac:graphicFrameMkLst>
            <pc:docMk/>
            <pc:sldMk cId="0" sldId="257"/>
            <ac:graphicFrameMk id="5" creationId="{1589D7E2-74D4-C8D7-91BD-2F18F543823A}"/>
          </ac:graphicFrameMkLst>
        </pc:graphicFrameChg>
        <pc:picChg chg="add del mod">
          <ac:chgData name="Tuhina Srivastava" userId="d8ccc9d50bd10c2d" providerId="LiveId" clId="{5F9FBA0D-0E38-4CE0-BDF1-377E28BDDAA9}" dt="2024-12-02T14:32:16.902" v="127"/>
          <ac:picMkLst>
            <pc:docMk/>
            <pc:sldMk cId="0" sldId="257"/>
            <ac:picMk id="7" creationId="{403F8FAA-14D4-7AEF-A688-5A5252A7A4B5}"/>
          </ac:picMkLst>
        </pc:picChg>
        <pc:picChg chg="add del mod">
          <ac:chgData name="Tuhina Srivastava" userId="d8ccc9d50bd10c2d" providerId="LiveId" clId="{5F9FBA0D-0E38-4CE0-BDF1-377E28BDDAA9}" dt="2024-12-02T14:47:33.454" v="141"/>
          <ac:picMkLst>
            <pc:docMk/>
            <pc:sldMk cId="0" sldId="257"/>
            <ac:picMk id="9" creationId="{98EA2EDB-5BF0-F411-49AB-BC8ABFF07271}"/>
          </ac:picMkLst>
        </pc:picChg>
        <pc:picChg chg="add del mod">
          <ac:chgData name="Tuhina Srivastava" userId="d8ccc9d50bd10c2d" providerId="LiveId" clId="{5F9FBA0D-0E38-4CE0-BDF1-377E28BDDAA9}" dt="2024-12-02T14:49:33.200" v="143"/>
          <ac:picMkLst>
            <pc:docMk/>
            <pc:sldMk cId="0" sldId="257"/>
            <ac:picMk id="12" creationId="{E9F0FA46-A67F-8ACF-68D4-68C9F8CAFF78}"/>
          </ac:picMkLst>
        </pc:picChg>
        <pc:picChg chg="add mod">
          <ac:chgData name="Tuhina Srivastava" userId="d8ccc9d50bd10c2d" providerId="LiveId" clId="{5F9FBA0D-0E38-4CE0-BDF1-377E28BDDAA9}" dt="2024-12-02T14:53:58.364" v="144"/>
          <ac:picMkLst>
            <pc:docMk/>
            <pc:sldMk cId="0" sldId="257"/>
            <ac:picMk id="15" creationId="{F8AEB817-557F-EB93-406E-949D9BEE211C}"/>
          </ac:picMkLst>
        </pc:picChg>
        <pc:picChg chg="add del mod">
          <ac:chgData name="Tuhina Srivastava" userId="d8ccc9d50bd10c2d" providerId="LiveId" clId="{5F9FBA0D-0E38-4CE0-BDF1-377E28BDDAA9}" dt="2024-12-02T14:38:02.163" v="131"/>
          <ac:picMkLst>
            <pc:docMk/>
            <pc:sldMk cId="0" sldId="257"/>
            <ac:picMk id="29" creationId="{8C122F4E-49BA-9816-D568-97ADD6845FC0}"/>
          </ac:picMkLst>
        </pc:picChg>
        <pc:cxnChg chg="add del">
          <ac:chgData name="Tuhina Srivastava" userId="d8ccc9d50bd10c2d" providerId="LiveId" clId="{5F9FBA0D-0E38-4CE0-BDF1-377E28BDDAA9}" dt="2024-12-02T13:53:43.012" v="43" actId="26606"/>
          <ac:cxnSpMkLst>
            <pc:docMk/>
            <pc:sldMk cId="0" sldId="257"/>
            <ac:cxnSpMk id="24" creationId="{067633D1-6EE6-4118-B9F0-B363477BEE7A}"/>
          </ac:cxnSpMkLst>
        </pc:cxnChg>
        <pc:cxnChg chg="add del">
          <ac:chgData name="Tuhina Srivastava" userId="d8ccc9d50bd10c2d" providerId="LiveId" clId="{5F9FBA0D-0E38-4CE0-BDF1-377E28BDDAA9}" dt="2024-12-02T13:53:43.012" v="43" actId="26606"/>
          <ac:cxnSpMkLst>
            <pc:docMk/>
            <pc:sldMk cId="0" sldId="257"/>
            <ac:cxnSpMk id="26" creationId="{4AD7FFC6-42A9-49CB-B5E9-B3F6B038331B}"/>
          </ac:cxnSpMkLst>
        </pc:cxnChg>
        <pc:cxnChg chg="add del">
          <ac:chgData name="Tuhina Srivastava" userId="d8ccc9d50bd10c2d" providerId="LiveId" clId="{5F9FBA0D-0E38-4CE0-BDF1-377E28BDDAA9}" dt="2024-12-02T14:01:57.956" v="95" actId="26606"/>
          <ac:cxnSpMkLst>
            <pc:docMk/>
            <pc:sldMk cId="0" sldId="257"/>
            <ac:cxnSpMk id="33" creationId="{EE504C98-6397-41C1-A8D8-2D9C4ED307E0}"/>
          </ac:cxnSpMkLst>
        </pc:cxnChg>
      </pc:sldChg>
      <pc:sldChg chg="addSp delSp modSp mod modTransition setBg modAnim modNotesTx">
        <pc:chgData name="Tuhina Srivastava" userId="d8ccc9d50bd10c2d" providerId="LiveId" clId="{5F9FBA0D-0E38-4CE0-BDF1-377E28BDDAA9}" dt="2024-12-02T14:53:58.364" v="144"/>
        <pc:sldMkLst>
          <pc:docMk/>
          <pc:sldMk cId="0" sldId="258"/>
        </pc:sldMkLst>
        <pc:spChg chg="mod">
          <ac:chgData name="Tuhina Srivastava" userId="d8ccc9d50bd10c2d" providerId="LiveId" clId="{5F9FBA0D-0E38-4CE0-BDF1-377E28BDDAA9}" dt="2024-12-02T13:54:47.113" v="55" actId="26606"/>
          <ac:spMkLst>
            <pc:docMk/>
            <pc:sldMk cId="0" sldId="258"/>
            <ac:spMk id="2" creationId="{00000000-0000-0000-0000-000000000000}"/>
          </ac:spMkLst>
        </pc:spChg>
        <pc:spChg chg="mod">
          <ac:chgData name="Tuhina Srivastava" userId="d8ccc9d50bd10c2d" providerId="LiveId" clId="{5F9FBA0D-0E38-4CE0-BDF1-377E28BDDAA9}" dt="2024-12-02T13:54:52.673" v="57" actId="6549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Tuhina Srivastava" userId="d8ccc9d50bd10c2d" providerId="LiveId" clId="{5F9FBA0D-0E38-4CE0-BDF1-377E28BDDAA9}" dt="2024-12-02T13:54:27.831" v="48" actId="26606"/>
          <ac:spMkLst>
            <pc:docMk/>
            <pc:sldMk cId="0" sldId="258"/>
            <ac:spMk id="10" creationId="{FCCDD320-F060-4CF7-AE20-8592F7C9571D}"/>
          </ac:spMkLst>
        </pc:spChg>
        <pc:spChg chg="add del">
          <ac:chgData name="Tuhina Srivastava" userId="d8ccc9d50bd10c2d" providerId="LiveId" clId="{5F9FBA0D-0E38-4CE0-BDF1-377E28BDDAA9}" dt="2024-12-02T13:54:27.831" v="48" actId="26606"/>
          <ac:spMkLst>
            <pc:docMk/>
            <pc:sldMk cId="0" sldId="258"/>
            <ac:spMk id="12" creationId="{4B49AD00-D954-4DA1-88A1-FFCD8F596D2D}"/>
          </ac:spMkLst>
        </pc:spChg>
        <pc:spChg chg="add del">
          <ac:chgData name="Tuhina Srivastava" userId="d8ccc9d50bd10c2d" providerId="LiveId" clId="{5F9FBA0D-0E38-4CE0-BDF1-377E28BDDAA9}" dt="2024-12-02T13:54:47.113" v="55" actId="26606"/>
          <ac:spMkLst>
            <pc:docMk/>
            <pc:sldMk cId="0" sldId="258"/>
            <ac:spMk id="17" creationId="{03AF1C04-3FEF-41BD-BB84-2F263765BEBC}"/>
          </ac:spMkLst>
        </pc:spChg>
        <pc:spChg chg="add">
          <ac:chgData name="Tuhina Srivastava" userId="d8ccc9d50bd10c2d" providerId="LiveId" clId="{5F9FBA0D-0E38-4CE0-BDF1-377E28BDDAA9}" dt="2024-12-02T13:54:47.113" v="55" actId="26606"/>
          <ac:spMkLst>
            <pc:docMk/>
            <pc:sldMk cId="0" sldId="258"/>
            <ac:spMk id="39" creationId="{5AA03EDC-7067-4DFF-B672-541D016AAAB8}"/>
          </ac:spMkLst>
        </pc:spChg>
        <pc:spChg chg="add">
          <ac:chgData name="Tuhina Srivastava" userId="d8ccc9d50bd10c2d" providerId="LiveId" clId="{5F9FBA0D-0E38-4CE0-BDF1-377E28BDDAA9}" dt="2024-12-02T13:54:47.113" v="55" actId="26606"/>
          <ac:spMkLst>
            <pc:docMk/>
            <pc:sldMk cId="0" sldId="258"/>
            <ac:spMk id="41" creationId="{0EBF3E39-B0BE-496A-8604-9007470FFA3A}"/>
          </ac:spMkLst>
        </pc:spChg>
        <pc:grpChg chg="add del">
          <ac:chgData name="Tuhina Srivastava" userId="d8ccc9d50bd10c2d" providerId="LiveId" clId="{5F9FBA0D-0E38-4CE0-BDF1-377E28BDDAA9}" dt="2024-12-02T13:54:47.113" v="55" actId="26606"/>
          <ac:grpSpMkLst>
            <pc:docMk/>
            <pc:sldMk cId="0" sldId="258"/>
            <ac:grpSpMk id="19" creationId="{2DD5E267-EB6F-47DF-ABEF-2C1BED44DAC6}"/>
          </ac:grpSpMkLst>
        </pc:grpChg>
        <pc:grpChg chg="add del">
          <ac:chgData name="Tuhina Srivastava" userId="d8ccc9d50bd10c2d" providerId="LiveId" clId="{5F9FBA0D-0E38-4CE0-BDF1-377E28BDDAA9}" dt="2024-12-02T13:54:47.113" v="55" actId="26606"/>
          <ac:grpSpMkLst>
            <pc:docMk/>
            <pc:sldMk cId="0" sldId="258"/>
            <ac:grpSpMk id="23" creationId="{66828D02-A05D-412B-9F20-B68E970B9FC2}"/>
          </ac:grpSpMkLst>
        </pc:grpChg>
        <pc:grpChg chg="add del">
          <ac:chgData name="Tuhina Srivastava" userId="d8ccc9d50bd10c2d" providerId="LiveId" clId="{5F9FBA0D-0E38-4CE0-BDF1-377E28BDDAA9}" dt="2024-12-02T13:54:47.113" v="55" actId="26606"/>
          <ac:grpSpMkLst>
            <pc:docMk/>
            <pc:sldMk cId="0" sldId="258"/>
            <ac:grpSpMk id="27" creationId="{E27AF472-EAE3-4572-AB69-B92BD10DBC6D}"/>
          </ac:grpSpMkLst>
        </pc:grpChg>
        <pc:picChg chg="add mod ord">
          <ac:chgData name="Tuhina Srivastava" userId="d8ccc9d50bd10c2d" providerId="LiveId" clId="{5F9FBA0D-0E38-4CE0-BDF1-377E28BDDAA9}" dt="2024-12-02T13:54:47.113" v="55" actId="26606"/>
          <ac:picMkLst>
            <pc:docMk/>
            <pc:sldMk cId="0" sldId="258"/>
            <ac:picMk id="5" creationId="{01D59736-569F-1A70-B2DA-A780E5D224BF}"/>
          </ac:picMkLst>
        </pc:picChg>
        <pc:picChg chg="add del mod">
          <ac:chgData name="Tuhina Srivastava" userId="d8ccc9d50bd10c2d" providerId="LiveId" clId="{5F9FBA0D-0E38-4CE0-BDF1-377E28BDDAA9}" dt="2024-12-02T14:32:16.902" v="127"/>
          <ac:picMkLst>
            <pc:docMk/>
            <pc:sldMk cId="0" sldId="258"/>
            <ac:picMk id="7" creationId="{1125EC64-99EA-DD63-5102-8F84489059D5}"/>
          </ac:picMkLst>
        </pc:picChg>
        <pc:picChg chg="add del mod">
          <ac:chgData name="Tuhina Srivastava" userId="d8ccc9d50bd10c2d" providerId="LiveId" clId="{5F9FBA0D-0E38-4CE0-BDF1-377E28BDDAA9}" dt="2024-12-02T14:47:33.454" v="141"/>
          <ac:picMkLst>
            <pc:docMk/>
            <pc:sldMk cId="0" sldId="258"/>
            <ac:picMk id="7" creationId="{40C17C22-0F5B-D6AE-FFCA-4CA0327C906B}"/>
          </ac:picMkLst>
        </pc:picChg>
        <pc:picChg chg="add del mod">
          <ac:chgData name="Tuhina Srivastava" userId="d8ccc9d50bd10c2d" providerId="LiveId" clId="{5F9FBA0D-0E38-4CE0-BDF1-377E28BDDAA9}" dt="2024-12-02T14:49:33.200" v="143"/>
          <ac:picMkLst>
            <pc:docMk/>
            <pc:sldMk cId="0" sldId="258"/>
            <ac:picMk id="10" creationId="{9E2F805A-724D-BD24-FD65-B38E7D900F65}"/>
          </ac:picMkLst>
        </pc:picChg>
        <pc:picChg chg="add mod">
          <ac:chgData name="Tuhina Srivastava" userId="d8ccc9d50bd10c2d" providerId="LiveId" clId="{5F9FBA0D-0E38-4CE0-BDF1-377E28BDDAA9}" dt="2024-12-02T14:53:58.364" v="144"/>
          <ac:picMkLst>
            <pc:docMk/>
            <pc:sldMk cId="0" sldId="258"/>
            <ac:picMk id="15" creationId="{DC1878F4-BD39-7553-9F93-1463F8649193}"/>
          </ac:picMkLst>
        </pc:picChg>
        <pc:picChg chg="add del mod">
          <ac:chgData name="Tuhina Srivastava" userId="d8ccc9d50bd10c2d" providerId="LiveId" clId="{5F9FBA0D-0E38-4CE0-BDF1-377E28BDDAA9}" dt="2024-12-02T14:38:02.163" v="131"/>
          <ac:picMkLst>
            <pc:docMk/>
            <pc:sldMk cId="0" sldId="258"/>
            <ac:picMk id="16" creationId="{DD90E49A-3F37-6EEB-8DA7-FECEA833683F}"/>
          </ac:picMkLst>
        </pc:picChg>
      </pc:sldChg>
      <pc:sldChg chg="addSp delSp modSp mod modTransition setBg modAnim modNotesTx">
        <pc:chgData name="Tuhina Srivastava" userId="d8ccc9d50bd10c2d" providerId="LiveId" clId="{5F9FBA0D-0E38-4CE0-BDF1-377E28BDDAA9}" dt="2024-12-02T14:53:58.364" v="144"/>
        <pc:sldMkLst>
          <pc:docMk/>
          <pc:sldMk cId="0" sldId="259"/>
        </pc:sldMkLst>
        <pc:spChg chg="mod">
          <ac:chgData name="Tuhina Srivastava" userId="d8ccc9d50bd10c2d" providerId="LiveId" clId="{5F9FBA0D-0E38-4CE0-BDF1-377E28BDDAA9}" dt="2024-12-02T13:56:31.767" v="73" actId="26606"/>
          <ac:spMkLst>
            <pc:docMk/>
            <pc:sldMk cId="0" sldId="259"/>
            <ac:spMk id="2" creationId="{00000000-0000-0000-0000-000000000000}"/>
          </ac:spMkLst>
        </pc:spChg>
        <pc:spChg chg="mod">
          <ac:chgData name="Tuhina Srivastava" userId="d8ccc9d50bd10c2d" providerId="LiveId" clId="{5F9FBA0D-0E38-4CE0-BDF1-377E28BDDAA9}" dt="2024-12-02T13:56:40.022" v="74" actId="12"/>
          <ac:spMkLst>
            <pc:docMk/>
            <pc:sldMk cId="0" sldId="259"/>
            <ac:spMk id="3" creationId="{00000000-0000-0000-0000-000000000000}"/>
          </ac:spMkLst>
        </pc:spChg>
        <pc:spChg chg="add del">
          <ac:chgData name="Tuhina Srivastava" userId="d8ccc9d50bd10c2d" providerId="LiveId" clId="{5F9FBA0D-0E38-4CE0-BDF1-377E28BDDAA9}" dt="2024-12-02T13:56:31.767" v="73" actId="26606"/>
          <ac:spMkLst>
            <pc:docMk/>
            <pc:sldMk cId="0" sldId="259"/>
            <ac:spMk id="10" creationId="{5AA03EDC-7067-4DFF-B672-541D016AAAB8}"/>
          </ac:spMkLst>
        </pc:spChg>
        <pc:spChg chg="add del">
          <ac:chgData name="Tuhina Srivastava" userId="d8ccc9d50bd10c2d" providerId="LiveId" clId="{5F9FBA0D-0E38-4CE0-BDF1-377E28BDDAA9}" dt="2024-12-02T13:56:31.767" v="73" actId="26606"/>
          <ac:spMkLst>
            <pc:docMk/>
            <pc:sldMk cId="0" sldId="259"/>
            <ac:spMk id="12" creationId="{0EBF3E39-B0BE-496A-8604-9007470FFA3A}"/>
          </ac:spMkLst>
        </pc:spChg>
        <pc:spChg chg="add">
          <ac:chgData name="Tuhina Srivastava" userId="d8ccc9d50bd10c2d" providerId="LiveId" clId="{5F9FBA0D-0E38-4CE0-BDF1-377E28BDDAA9}" dt="2024-12-02T13:56:31.767" v="73" actId="26606"/>
          <ac:spMkLst>
            <pc:docMk/>
            <pc:sldMk cId="0" sldId="259"/>
            <ac:spMk id="17" creationId="{2B97F24A-32CE-4C1C-A50D-3016B394DCFB}"/>
          </ac:spMkLst>
        </pc:spChg>
        <pc:spChg chg="add">
          <ac:chgData name="Tuhina Srivastava" userId="d8ccc9d50bd10c2d" providerId="LiveId" clId="{5F9FBA0D-0E38-4CE0-BDF1-377E28BDDAA9}" dt="2024-12-02T13:56:31.767" v="73" actId="26606"/>
          <ac:spMkLst>
            <pc:docMk/>
            <pc:sldMk cId="0" sldId="259"/>
            <ac:spMk id="19" creationId="{6357EC4F-235E-4222-A36F-C7878ACE37F2}"/>
          </ac:spMkLst>
        </pc:spChg>
        <pc:picChg chg="add mod">
          <ac:chgData name="Tuhina Srivastava" userId="d8ccc9d50bd10c2d" providerId="LiveId" clId="{5F9FBA0D-0E38-4CE0-BDF1-377E28BDDAA9}" dt="2024-12-02T13:56:31.767" v="73" actId="26606"/>
          <ac:picMkLst>
            <pc:docMk/>
            <pc:sldMk cId="0" sldId="259"/>
            <ac:picMk id="5" creationId="{26B29F11-40F9-A344-3560-0166E2093739}"/>
          </ac:picMkLst>
        </pc:picChg>
        <pc:picChg chg="add del mod">
          <ac:chgData name="Tuhina Srivastava" userId="d8ccc9d50bd10c2d" providerId="LiveId" clId="{5F9FBA0D-0E38-4CE0-BDF1-377E28BDDAA9}" dt="2024-12-02T14:47:33.454" v="141"/>
          <ac:picMkLst>
            <pc:docMk/>
            <pc:sldMk cId="0" sldId="259"/>
            <ac:picMk id="7" creationId="{B5B5BEA1-B0A2-E26E-990B-5F22FE03587E}"/>
          </ac:picMkLst>
        </pc:picChg>
        <pc:picChg chg="add del mod">
          <ac:chgData name="Tuhina Srivastava" userId="d8ccc9d50bd10c2d" providerId="LiveId" clId="{5F9FBA0D-0E38-4CE0-BDF1-377E28BDDAA9}" dt="2024-12-02T14:32:16.902" v="127"/>
          <ac:picMkLst>
            <pc:docMk/>
            <pc:sldMk cId="0" sldId="259"/>
            <ac:picMk id="7" creationId="{D5FCD91F-0BF5-E919-2F3E-EF6810473EA5}"/>
          </ac:picMkLst>
        </pc:picChg>
        <pc:picChg chg="add mod">
          <ac:chgData name="Tuhina Srivastava" userId="d8ccc9d50bd10c2d" providerId="LiveId" clId="{5F9FBA0D-0E38-4CE0-BDF1-377E28BDDAA9}" dt="2024-12-02T14:53:58.364" v="144"/>
          <ac:picMkLst>
            <pc:docMk/>
            <pc:sldMk cId="0" sldId="259"/>
            <ac:picMk id="10" creationId="{0413CDA0-E297-E804-8F68-2D893A6B3B6D}"/>
          </ac:picMkLst>
        </pc:picChg>
        <pc:picChg chg="add del mod">
          <ac:chgData name="Tuhina Srivastava" userId="d8ccc9d50bd10c2d" providerId="LiveId" clId="{5F9FBA0D-0E38-4CE0-BDF1-377E28BDDAA9}" dt="2024-12-02T14:38:02.163" v="131"/>
          <ac:picMkLst>
            <pc:docMk/>
            <pc:sldMk cId="0" sldId="259"/>
            <ac:picMk id="14" creationId="{C38B061E-137F-43E7-9DB9-9AA091B8DF6B}"/>
          </ac:picMkLst>
        </pc:picChg>
      </pc:sldChg>
      <pc:sldChg chg="addSp delSp modSp mod modTransition setBg modAnim modNotesTx">
        <pc:chgData name="Tuhina Srivastava" userId="d8ccc9d50bd10c2d" providerId="LiveId" clId="{5F9FBA0D-0E38-4CE0-BDF1-377E28BDDAA9}" dt="2024-12-02T14:53:58.364" v="144"/>
        <pc:sldMkLst>
          <pc:docMk/>
          <pc:sldMk cId="0" sldId="260"/>
        </pc:sldMkLst>
        <pc:spChg chg="mod">
          <ac:chgData name="Tuhina Srivastava" userId="d8ccc9d50bd10c2d" providerId="LiveId" clId="{5F9FBA0D-0E38-4CE0-BDF1-377E28BDDAA9}" dt="2024-12-02T13:59:23.408" v="92" actId="26606"/>
          <ac:spMkLst>
            <pc:docMk/>
            <pc:sldMk cId="0" sldId="260"/>
            <ac:spMk id="2" creationId="{00000000-0000-0000-0000-000000000000}"/>
          </ac:spMkLst>
        </pc:spChg>
        <pc:spChg chg="mod ord">
          <ac:chgData name="Tuhina Srivastava" userId="d8ccc9d50bd10c2d" providerId="LiveId" clId="{5F9FBA0D-0E38-4CE0-BDF1-377E28BDDAA9}" dt="2024-12-02T13:59:23.408" v="92" actId="26606"/>
          <ac:spMkLst>
            <pc:docMk/>
            <pc:sldMk cId="0" sldId="260"/>
            <ac:spMk id="3" creationId="{00000000-0000-0000-0000-000000000000}"/>
          </ac:spMkLst>
        </pc:spChg>
        <pc:spChg chg="add del">
          <ac:chgData name="Tuhina Srivastava" userId="d8ccc9d50bd10c2d" providerId="LiveId" clId="{5F9FBA0D-0E38-4CE0-BDF1-377E28BDDAA9}" dt="2024-12-02T13:59:23.408" v="92" actId="26606"/>
          <ac:spMkLst>
            <pc:docMk/>
            <pc:sldMk cId="0" sldId="260"/>
            <ac:spMk id="19" creationId="{5AA03EDC-7067-4DFF-B672-541D016AAAB8}"/>
          </ac:spMkLst>
        </pc:spChg>
        <pc:spChg chg="add del">
          <ac:chgData name="Tuhina Srivastava" userId="d8ccc9d50bd10c2d" providerId="LiveId" clId="{5F9FBA0D-0E38-4CE0-BDF1-377E28BDDAA9}" dt="2024-12-02T13:59:23.408" v="92" actId="26606"/>
          <ac:spMkLst>
            <pc:docMk/>
            <pc:sldMk cId="0" sldId="260"/>
            <ac:spMk id="21" creationId="{0EBF3E39-B0BE-496A-8604-9007470FFA3A}"/>
          </ac:spMkLst>
        </pc:spChg>
        <pc:spChg chg="add">
          <ac:chgData name="Tuhina Srivastava" userId="d8ccc9d50bd10c2d" providerId="LiveId" clId="{5F9FBA0D-0E38-4CE0-BDF1-377E28BDDAA9}" dt="2024-12-02T13:59:23.408" v="92" actId="26606"/>
          <ac:spMkLst>
            <pc:docMk/>
            <pc:sldMk cId="0" sldId="260"/>
            <ac:spMk id="26" creationId="{0288C6B4-AFC3-407F-A595-EFFD38D4CCAF}"/>
          </ac:spMkLst>
        </pc:spChg>
        <pc:spChg chg="add">
          <ac:chgData name="Tuhina Srivastava" userId="d8ccc9d50bd10c2d" providerId="LiveId" clId="{5F9FBA0D-0E38-4CE0-BDF1-377E28BDDAA9}" dt="2024-12-02T13:59:23.408" v="92" actId="26606"/>
          <ac:spMkLst>
            <pc:docMk/>
            <pc:sldMk cId="0" sldId="260"/>
            <ac:spMk id="28" creationId="{CF236821-17FE-429B-8D2C-08E13A64EA40}"/>
          </ac:spMkLst>
        </pc:spChg>
        <pc:spChg chg="add">
          <ac:chgData name="Tuhina Srivastava" userId="d8ccc9d50bd10c2d" providerId="LiveId" clId="{5F9FBA0D-0E38-4CE0-BDF1-377E28BDDAA9}" dt="2024-12-02T13:59:23.408" v="92" actId="26606"/>
          <ac:spMkLst>
            <pc:docMk/>
            <pc:sldMk cId="0" sldId="260"/>
            <ac:spMk id="30" creationId="{C0BDBCD2-E081-43AB-9119-C55465E59757}"/>
          </ac:spMkLst>
        </pc:spChg>
        <pc:spChg chg="add">
          <ac:chgData name="Tuhina Srivastava" userId="d8ccc9d50bd10c2d" providerId="LiveId" clId="{5F9FBA0D-0E38-4CE0-BDF1-377E28BDDAA9}" dt="2024-12-02T13:59:23.408" v="92" actId="26606"/>
          <ac:spMkLst>
            <pc:docMk/>
            <pc:sldMk cId="0" sldId="260"/>
            <ac:spMk id="32" creationId="{98E79BE4-34FE-485A-98A5-92CE8F7C4743}"/>
          </ac:spMkLst>
        </pc:spChg>
        <pc:spChg chg="add">
          <ac:chgData name="Tuhina Srivastava" userId="d8ccc9d50bd10c2d" providerId="LiveId" clId="{5F9FBA0D-0E38-4CE0-BDF1-377E28BDDAA9}" dt="2024-12-02T13:59:23.408" v="92" actId="26606"/>
          <ac:spMkLst>
            <pc:docMk/>
            <pc:sldMk cId="0" sldId="260"/>
            <ac:spMk id="34" creationId="{7A5F0580-5EE9-419F-96EE-B6529EF6E7D0}"/>
          </ac:spMkLst>
        </pc:spChg>
        <pc:grpChg chg="add del">
          <ac:chgData name="Tuhina Srivastava" userId="d8ccc9d50bd10c2d" providerId="LiveId" clId="{5F9FBA0D-0E38-4CE0-BDF1-377E28BDDAA9}" dt="2024-12-02T13:59:03.785" v="87" actId="26606"/>
          <ac:grpSpMkLst>
            <pc:docMk/>
            <pc:sldMk cId="0" sldId="260"/>
            <ac:grpSpMk id="12" creationId="{31C49F18-8757-4E87-5C2E-9D6D7B82BA3B}"/>
          </ac:grpSpMkLst>
        </pc:grpChg>
        <pc:picChg chg="add del">
          <ac:chgData name="Tuhina Srivastava" userId="d8ccc9d50bd10c2d" providerId="LiveId" clId="{5F9FBA0D-0E38-4CE0-BDF1-377E28BDDAA9}" dt="2024-12-02T13:56:59.066" v="76" actId="22"/>
          <ac:picMkLst>
            <pc:docMk/>
            <pc:sldMk cId="0" sldId="260"/>
            <ac:picMk id="5" creationId="{161DCD1E-A719-3FD1-E896-4468B0786D7B}"/>
          </ac:picMkLst>
        </pc:picChg>
        <pc:picChg chg="add del mod">
          <ac:chgData name="Tuhina Srivastava" userId="d8ccc9d50bd10c2d" providerId="LiveId" clId="{5F9FBA0D-0E38-4CE0-BDF1-377E28BDDAA9}" dt="2024-12-02T14:47:33.454" v="141"/>
          <ac:picMkLst>
            <pc:docMk/>
            <pc:sldMk cId="0" sldId="260"/>
            <ac:picMk id="5" creationId="{FB3FD785-CD3E-6AB5-9F39-F243E3EA4BBC}"/>
          </ac:picMkLst>
        </pc:picChg>
        <pc:picChg chg="add mod ord">
          <ac:chgData name="Tuhina Srivastava" userId="d8ccc9d50bd10c2d" providerId="LiveId" clId="{5F9FBA0D-0E38-4CE0-BDF1-377E28BDDAA9}" dt="2024-12-02T13:59:23.408" v="92" actId="26606"/>
          <ac:picMkLst>
            <pc:docMk/>
            <pc:sldMk cId="0" sldId="260"/>
            <ac:picMk id="7" creationId="{69FC7811-AFCA-2C2F-22D7-5ED5CC869EF5}"/>
          </ac:picMkLst>
        </pc:picChg>
        <pc:picChg chg="add del mod">
          <ac:chgData name="Tuhina Srivastava" userId="d8ccc9d50bd10c2d" providerId="LiveId" clId="{5F9FBA0D-0E38-4CE0-BDF1-377E28BDDAA9}" dt="2024-12-02T14:32:16.902" v="127"/>
          <ac:picMkLst>
            <pc:docMk/>
            <pc:sldMk cId="0" sldId="260"/>
            <ac:picMk id="9" creationId="{2184186B-A76D-CCF8-89D9-D6F7DDFBF746}"/>
          </ac:picMkLst>
        </pc:picChg>
        <pc:picChg chg="add mod">
          <ac:chgData name="Tuhina Srivastava" userId="d8ccc9d50bd10c2d" providerId="LiveId" clId="{5F9FBA0D-0E38-4CE0-BDF1-377E28BDDAA9}" dt="2024-12-02T14:53:58.364" v="144"/>
          <ac:picMkLst>
            <pc:docMk/>
            <pc:sldMk cId="0" sldId="260"/>
            <ac:picMk id="10" creationId="{A156CE58-7301-8F13-938D-3A8D5D0F2F62}"/>
          </ac:picMkLst>
        </pc:picChg>
      </pc:sldChg>
      <pc:sldChg chg="addSp delSp modSp mod modTransition setBg modAnim modNotesTx">
        <pc:chgData name="Tuhina Srivastava" userId="d8ccc9d50bd10c2d" providerId="LiveId" clId="{5F9FBA0D-0E38-4CE0-BDF1-377E28BDDAA9}" dt="2024-12-02T14:53:58.364" v="144"/>
        <pc:sldMkLst>
          <pc:docMk/>
          <pc:sldMk cId="0" sldId="261"/>
        </pc:sldMkLst>
        <pc:spChg chg="mod">
          <ac:chgData name="Tuhina Srivastava" userId="d8ccc9d50bd10c2d" providerId="LiveId" clId="{5F9FBA0D-0E38-4CE0-BDF1-377E28BDDAA9}" dt="2024-12-02T14:04:56.839" v="125" actId="26606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Tuhina Srivastava" userId="d8ccc9d50bd10c2d" providerId="LiveId" clId="{5F9FBA0D-0E38-4CE0-BDF1-377E28BDDAA9}" dt="2024-12-02T14:04:56.839" v="125" actId="26606"/>
          <ac:spMkLst>
            <pc:docMk/>
            <pc:sldMk cId="0" sldId="261"/>
            <ac:spMk id="3" creationId="{00000000-0000-0000-0000-000000000000}"/>
          </ac:spMkLst>
        </pc:spChg>
        <pc:spChg chg="add">
          <ac:chgData name="Tuhina Srivastava" userId="d8ccc9d50bd10c2d" providerId="LiveId" clId="{5F9FBA0D-0E38-4CE0-BDF1-377E28BDDAA9}" dt="2024-12-02T14:02:40.318" v="99"/>
          <ac:spMkLst>
            <pc:docMk/>
            <pc:sldMk cId="0" sldId="261"/>
            <ac:spMk id="4" creationId="{0F23C5BF-5CF9-A655-4D58-2FFE8917DAA5}"/>
          </ac:spMkLst>
        </pc:spChg>
        <pc:spChg chg="add del mod">
          <ac:chgData name="Tuhina Srivastava" userId="d8ccc9d50bd10c2d" providerId="LiveId" clId="{5F9FBA0D-0E38-4CE0-BDF1-377E28BDDAA9}" dt="2024-12-02T14:04:38.941" v="122" actId="478"/>
          <ac:spMkLst>
            <pc:docMk/>
            <pc:sldMk cId="0" sldId="261"/>
            <ac:spMk id="6" creationId="{DC35836E-A4C4-A39A-E105-0CF5BE6ADD3F}"/>
          </ac:spMkLst>
        </pc:spChg>
        <pc:spChg chg="add">
          <ac:chgData name="Tuhina Srivastava" userId="d8ccc9d50bd10c2d" providerId="LiveId" clId="{5F9FBA0D-0E38-4CE0-BDF1-377E28BDDAA9}" dt="2024-12-02T14:04:56.839" v="125" actId="26606"/>
          <ac:spMkLst>
            <pc:docMk/>
            <pc:sldMk cId="0" sldId="261"/>
            <ac:spMk id="9" creationId="{53B021B3-DE93-4AB7-8A18-CF5F1CED88B8}"/>
          </ac:spMkLst>
        </pc:spChg>
        <pc:spChg chg="add del">
          <ac:chgData name="Tuhina Srivastava" userId="d8ccc9d50bd10c2d" providerId="LiveId" clId="{5F9FBA0D-0E38-4CE0-BDF1-377E28BDDAA9}" dt="2024-12-02T14:04:20.883" v="118" actId="26606"/>
          <ac:spMkLst>
            <pc:docMk/>
            <pc:sldMk cId="0" sldId="261"/>
            <ac:spMk id="10" creationId="{BC68A55F-7B32-44D8-AEE5-1AF40532656C}"/>
          </ac:spMkLst>
        </pc:spChg>
        <pc:spChg chg="add">
          <ac:chgData name="Tuhina Srivastava" userId="d8ccc9d50bd10c2d" providerId="LiveId" clId="{5F9FBA0D-0E38-4CE0-BDF1-377E28BDDAA9}" dt="2024-12-02T14:04:56.839" v="125" actId="26606"/>
          <ac:spMkLst>
            <pc:docMk/>
            <pc:sldMk cId="0" sldId="261"/>
            <ac:spMk id="11" creationId="{52D502E5-F6B4-4D58-B4AE-FC466FF15EE8}"/>
          </ac:spMkLst>
        </pc:spChg>
        <pc:spChg chg="add del">
          <ac:chgData name="Tuhina Srivastava" userId="d8ccc9d50bd10c2d" providerId="LiveId" clId="{5F9FBA0D-0E38-4CE0-BDF1-377E28BDDAA9}" dt="2024-12-02T14:04:20.883" v="118" actId="26606"/>
          <ac:spMkLst>
            <pc:docMk/>
            <pc:sldMk cId="0" sldId="261"/>
            <ac:spMk id="12" creationId="{CD1AAA2C-FBBE-42AA-B869-31D524B7653F}"/>
          </ac:spMkLst>
        </pc:spChg>
        <pc:spChg chg="add">
          <ac:chgData name="Tuhina Srivastava" userId="d8ccc9d50bd10c2d" providerId="LiveId" clId="{5F9FBA0D-0E38-4CE0-BDF1-377E28BDDAA9}" dt="2024-12-02T14:04:56.839" v="125" actId="26606"/>
          <ac:spMkLst>
            <pc:docMk/>
            <pc:sldMk cId="0" sldId="261"/>
            <ac:spMk id="13" creationId="{9DECDBF4-02B6-4BB4-B65B-B8107AD6A9E8}"/>
          </ac:spMkLst>
        </pc:spChg>
        <pc:spChg chg="add del">
          <ac:chgData name="Tuhina Srivastava" userId="d8ccc9d50bd10c2d" providerId="LiveId" clId="{5F9FBA0D-0E38-4CE0-BDF1-377E28BDDAA9}" dt="2024-12-02T14:04:20.883" v="118" actId="26606"/>
          <ac:spMkLst>
            <pc:docMk/>
            <pc:sldMk cId="0" sldId="261"/>
            <ac:spMk id="14" creationId="{5F937BBF-9326-4230-AB1B-F1795E350559}"/>
          </ac:spMkLst>
        </pc:spChg>
        <pc:graphicFrameChg chg="add del mod modGraphic">
          <ac:chgData name="Tuhina Srivastava" userId="d8ccc9d50bd10c2d" providerId="LiveId" clId="{5F9FBA0D-0E38-4CE0-BDF1-377E28BDDAA9}" dt="2024-12-02T14:04:24.785" v="119" actId="26606"/>
          <ac:graphicFrameMkLst>
            <pc:docMk/>
            <pc:sldMk cId="0" sldId="261"/>
            <ac:graphicFrameMk id="5" creationId="{44D6D1A8-6ECC-D93C-0F60-DBFFB0CF9794}"/>
          </ac:graphicFrameMkLst>
        </pc:graphicFrameChg>
        <pc:graphicFrameChg chg="add del">
          <ac:chgData name="Tuhina Srivastava" userId="d8ccc9d50bd10c2d" providerId="LiveId" clId="{5F9FBA0D-0E38-4CE0-BDF1-377E28BDDAA9}" dt="2024-12-02T14:04:56.816" v="124" actId="26606"/>
          <ac:graphicFrameMkLst>
            <pc:docMk/>
            <pc:sldMk cId="0" sldId="261"/>
            <ac:graphicFrameMk id="7" creationId="{69261617-C76B-D6AA-6F67-0E1B19C1071B}"/>
          </ac:graphicFrameMkLst>
        </pc:graphicFrameChg>
        <pc:graphicFrameChg chg="add">
          <ac:chgData name="Tuhina Srivastava" userId="d8ccc9d50bd10c2d" providerId="LiveId" clId="{5F9FBA0D-0E38-4CE0-BDF1-377E28BDDAA9}" dt="2024-12-02T14:04:56.839" v="125" actId="26606"/>
          <ac:graphicFrameMkLst>
            <pc:docMk/>
            <pc:sldMk cId="0" sldId="261"/>
            <ac:graphicFrameMk id="15" creationId="{87BE2766-3D57-592D-0990-F8532235E909}"/>
          </ac:graphicFrameMkLst>
        </pc:graphicFrameChg>
        <pc:picChg chg="add del mod">
          <ac:chgData name="Tuhina Srivastava" userId="d8ccc9d50bd10c2d" providerId="LiveId" clId="{5F9FBA0D-0E38-4CE0-BDF1-377E28BDDAA9}" dt="2024-12-02T14:47:33.454" v="141"/>
          <ac:picMkLst>
            <pc:docMk/>
            <pc:sldMk cId="0" sldId="261"/>
            <ac:picMk id="4" creationId="{B8B13D69-706A-B5A2-11BE-F165B5C6EAF4}"/>
          </ac:picMkLst>
        </pc:picChg>
        <pc:picChg chg="add mod">
          <ac:chgData name="Tuhina Srivastava" userId="d8ccc9d50bd10c2d" providerId="LiveId" clId="{5F9FBA0D-0E38-4CE0-BDF1-377E28BDDAA9}" dt="2024-12-02T14:53:58.364" v="144"/>
          <ac:picMkLst>
            <pc:docMk/>
            <pc:sldMk cId="0" sldId="261"/>
            <ac:picMk id="14" creationId="{1F1BB666-3DBB-2CE3-CA98-BA21433CDE30}"/>
          </ac:picMkLst>
        </pc:picChg>
        <pc:picChg chg="add del mod">
          <ac:chgData name="Tuhina Srivastava" userId="d8ccc9d50bd10c2d" providerId="LiveId" clId="{5F9FBA0D-0E38-4CE0-BDF1-377E28BDDAA9}" dt="2024-12-02T14:32:16.902" v="127"/>
          <ac:picMkLst>
            <pc:docMk/>
            <pc:sldMk cId="0" sldId="261"/>
            <ac:picMk id="16" creationId="{5DFD5FC3-8FD2-BF1B-45A9-DFF14273CB7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9DFB6-4E3B-4DE1-A840-48737067C16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8BCDE0-33DB-4670-9B5B-678B8669F1DF}">
      <dgm:prSet/>
      <dgm:spPr/>
      <dgm:t>
        <a:bodyPr/>
        <a:lstStyle/>
        <a:p>
          <a:r>
            <a:rPr lang="en-US"/>
            <a:t>Promote ChatGPT's positive aspects and the value users recognise.</a:t>
          </a:r>
        </a:p>
      </dgm:t>
    </dgm:pt>
    <dgm:pt modelId="{3CBAA3E6-19C1-4B03-8F4D-F8170A069808}" type="parTrans" cxnId="{1A13A363-A9E8-4845-AD0B-D6B46B903CF1}">
      <dgm:prSet/>
      <dgm:spPr/>
      <dgm:t>
        <a:bodyPr/>
        <a:lstStyle/>
        <a:p>
          <a:endParaRPr lang="en-US"/>
        </a:p>
      </dgm:t>
    </dgm:pt>
    <dgm:pt modelId="{367ED9B6-4C7B-4DC7-AFA9-A2AB1D5749BF}" type="sibTrans" cxnId="{1A13A363-A9E8-4845-AD0B-D6B46B903CF1}">
      <dgm:prSet/>
      <dgm:spPr/>
      <dgm:t>
        <a:bodyPr/>
        <a:lstStyle/>
        <a:p>
          <a:endParaRPr lang="en-US"/>
        </a:p>
      </dgm:t>
    </dgm:pt>
    <dgm:pt modelId="{6B4E8C0F-69BF-4A2F-A1A0-0AE4A90B5F0B}">
      <dgm:prSet/>
      <dgm:spPr/>
      <dgm:t>
        <a:bodyPr/>
        <a:lstStyle/>
        <a:p>
          <a:r>
            <a:rPr lang="en-US"/>
            <a:t>Address ethical concerns and accuracy issues transparently.</a:t>
          </a:r>
        </a:p>
      </dgm:t>
    </dgm:pt>
    <dgm:pt modelId="{2C51CCD1-9580-482D-BBC0-CF9ADD798815}" type="parTrans" cxnId="{355CD792-6119-4CD8-9A31-F272B3B5274B}">
      <dgm:prSet/>
      <dgm:spPr/>
      <dgm:t>
        <a:bodyPr/>
        <a:lstStyle/>
        <a:p>
          <a:endParaRPr lang="en-US"/>
        </a:p>
      </dgm:t>
    </dgm:pt>
    <dgm:pt modelId="{976D8DF5-78E0-416C-889C-FE633EFD4E4F}" type="sibTrans" cxnId="{355CD792-6119-4CD8-9A31-F272B3B5274B}">
      <dgm:prSet/>
      <dgm:spPr/>
      <dgm:t>
        <a:bodyPr/>
        <a:lstStyle/>
        <a:p>
          <a:endParaRPr lang="en-US"/>
        </a:p>
      </dgm:t>
    </dgm:pt>
    <dgm:pt modelId="{1C729B3F-A85D-46AF-BBA6-39ECF9038173}">
      <dgm:prSet/>
      <dgm:spPr/>
      <dgm:t>
        <a:bodyPr/>
        <a:lstStyle/>
        <a:p>
          <a:r>
            <a:rPr lang="en-US"/>
            <a:t>Convert neutral users into advocates by educating and engaging them.</a:t>
          </a:r>
        </a:p>
      </dgm:t>
    </dgm:pt>
    <dgm:pt modelId="{16D3344B-9927-444B-B042-2810811C0B6C}" type="parTrans" cxnId="{0BF8E524-8338-4581-8B6D-9069519103DC}">
      <dgm:prSet/>
      <dgm:spPr/>
      <dgm:t>
        <a:bodyPr/>
        <a:lstStyle/>
        <a:p>
          <a:endParaRPr lang="en-US"/>
        </a:p>
      </dgm:t>
    </dgm:pt>
    <dgm:pt modelId="{E66630F8-7259-42D4-A7BE-590D90CF8BE6}" type="sibTrans" cxnId="{0BF8E524-8338-4581-8B6D-9069519103DC}">
      <dgm:prSet/>
      <dgm:spPr/>
      <dgm:t>
        <a:bodyPr/>
        <a:lstStyle/>
        <a:p>
          <a:endParaRPr lang="en-US"/>
        </a:p>
      </dgm:t>
    </dgm:pt>
    <dgm:pt modelId="{7F8DCBCB-CFD6-48F5-8BBD-D07CDB514D6F}">
      <dgm:prSet/>
      <dgm:spPr/>
      <dgm:t>
        <a:bodyPr/>
        <a:lstStyle/>
        <a:p>
          <a:r>
            <a:rPr lang="en-US"/>
            <a:t>Expand sentiment analysis to other platforms for a comprehensive view.</a:t>
          </a:r>
        </a:p>
      </dgm:t>
    </dgm:pt>
    <dgm:pt modelId="{AC015D8E-BDBB-4056-8628-A6EAD6E532E9}" type="parTrans" cxnId="{9E927FD5-B96F-45ED-B19A-7343E6B72D8E}">
      <dgm:prSet/>
      <dgm:spPr/>
      <dgm:t>
        <a:bodyPr/>
        <a:lstStyle/>
        <a:p>
          <a:endParaRPr lang="en-US"/>
        </a:p>
      </dgm:t>
    </dgm:pt>
    <dgm:pt modelId="{8992F206-2AEB-44AB-AE45-259104DF2851}" type="sibTrans" cxnId="{9E927FD5-B96F-45ED-B19A-7343E6B72D8E}">
      <dgm:prSet/>
      <dgm:spPr/>
      <dgm:t>
        <a:bodyPr/>
        <a:lstStyle/>
        <a:p>
          <a:endParaRPr lang="en-US"/>
        </a:p>
      </dgm:t>
    </dgm:pt>
    <dgm:pt modelId="{D8281004-D843-428E-A8DE-5DBEE064F742}">
      <dgm:prSet/>
      <dgm:spPr/>
      <dgm:t>
        <a:bodyPr/>
        <a:lstStyle/>
        <a:p>
          <a:r>
            <a:rPr lang="en-US"/>
            <a:t>Continuously refine strategies based on feedback and sentiment trends.</a:t>
          </a:r>
        </a:p>
      </dgm:t>
    </dgm:pt>
    <dgm:pt modelId="{BF687373-59DC-4BB6-A9D4-9B951FEF6B0E}" type="parTrans" cxnId="{97B67D99-2CFC-48C5-BF8B-6D9DAF43A7ED}">
      <dgm:prSet/>
      <dgm:spPr/>
      <dgm:t>
        <a:bodyPr/>
        <a:lstStyle/>
        <a:p>
          <a:endParaRPr lang="en-US"/>
        </a:p>
      </dgm:t>
    </dgm:pt>
    <dgm:pt modelId="{247865FB-D938-4D3C-B351-31D29BC59D90}" type="sibTrans" cxnId="{97B67D99-2CFC-48C5-BF8B-6D9DAF43A7ED}">
      <dgm:prSet/>
      <dgm:spPr/>
      <dgm:t>
        <a:bodyPr/>
        <a:lstStyle/>
        <a:p>
          <a:endParaRPr lang="en-US"/>
        </a:p>
      </dgm:t>
    </dgm:pt>
    <dgm:pt modelId="{678611AA-43FF-408E-B6F9-87AD3C52C46B}" type="pres">
      <dgm:prSet presAssocID="{8829DFB6-4E3B-4DE1-A840-48737067C167}" presName="root" presStyleCnt="0">
        <dgm:presLayoutVars>
          <dgm:dir/>
          <dgm:resizeHandles val="exact"/>
        </dgm:presLayoutVars>
      </dgm:prSet>
      <dgm:spPr/>
    </dgm:pt>
    <dgm:pt modelId="{72122E4E-D330-4F26-918A-422F6A2597C7}" type="pres">
      <dgm:prSet presAssocID="{D18BCDE0-33DB-4670-9B5B-678B8669F1DF}" presName="compNode" presStyleCnt="0"/>
      <dgm:spPr/>
    </dgm:pt>
    <dgm:pt modelId="{0F35CA1C-6B69-4F62-A4B7-E313D2FD92E1}" type="pres">
      <dgm:prSet presAssocID="{D18BCDE0-33DB-4670-9B5B-678B8669F1DF}" presName="bgRect" presStyleLbl="bgShp" presStyleIdx="0" presStyleCnt="5"/>
      <dgm:spPr/>
    </dgm:pt>
    <dgm:pt modelId="{46FCB494-4246-4265-B353-B61AFDCA52BB}" type="pres">
      <dgm:prSet presAssocID="{D18BCDE0-33DB-4670-9B5B-678B8669F1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BAD8766-113B-48EF-B294-D050981B52CA}" type="pres">
      <dgm:prSet presAssocID="{D18BCDE0-33DB-4670-9B5B-678B8669F1DF}" presName="spaceRect" presStyleCnt="0"/>
      <dgm:spPr/>
    </dgm:pt>
    <dgm:pt modelId="{E3485F26-F4E1-445B-8DE7-F45084F4A3F5}" type="pres">
      <dgm:prSet presAssocID="{D18BCDE0-33DB-4670-9B5B-678B8669F1DF}" presName="parTx" presStyleLbl="revTx" presStyleIdx="0" presStyleCnt="5">
        <dgm:presLayoutVars>
          <dgm:chMax val="0"/>
          <dgm:chPref val="0"/>
        </dgm:presLayoutVars>
      </dgm:prSet>
      <dgm:spPr/>
    </dgm:pt>
    <dgm:pt modelId="{E14B89AE-2EEA-4B9E-BE3B-1A9B31DDBB7B}" type="pres">
      <dgm:prSet presAssocID="{367ED9B6-4C7B-4DC7-AFA9-A2AB1D5749BF}" presName="sibTrans" presStyleCnt="0"/>
      <dgm:spPr/>
    </dgm:pt>
    <dgm:pt modelId="{F1B69E50-878A-4441-B4B7-6CAAAA627AF2}" type="pres">
      <dgm:prSet presAssocID="{6B4E8C0F-69BF-4A2F-A1A0-0AE4A90B5F0B}" presName="compNode" presStyleCnt="0"/>
      <dgm:spPr/>
    </dgm:pt>
    <dgm:pt modelId="{933F252A-EA0F-40FA-81AC-DDFA3A8922FC}" type="pres">
      <dgm:prSet presAssocID="{6B4E8C0F-69BF-4A2F-A1A0-0AE4A90B5F0B}" presName="bgRect" presStyleLbl="bgShp" presStyleIdx="1" presStyleCnt="5"/>
      <dgm:spPr/>
    </dgm:pt>
    <dgm:pt modelId="{7B5E8011-2BC4-4DF2-A3FC-1BFD2222D2ED}" type="pres">
      <dgm:prSet presAssocID="{6B4E8C0F-69BF-4A2F-A1A0-0AE4A90B5F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32C3A2F5-CBEB-4DE8-99CA-8E95A779A827}" type="pres">
      <dgm:prSet presAssocID="{6B4E8C0F-69BF-4A2F-A1A0-0AE4A90B5F0B}" presName="spaceRect" presStyleCnt="0"/>
      <dgm:spPr/>
    </dgm:pt>
    <dgm:pt modelId="{98225179-3718-4A82-B852-3078BF5FC507}" type="pres">
      <dgm:prSet presAssocID="{6B4E8C0F-69BF-4A2F-A1A0-0AE4A90B5F0B}" presName="parTx" presStyleLbl="revTx" presStyleIdx="1" presStyleCnt="5">
        <dgm:presLayoutVars>
          <dgm:chMax val="0"/>
          <dgm:chPref val="0"/>
        </dgm:presLayoutVars>
      </dgm:prSet>
      <dgm:spPr/>
    </dgm:pt>
    <dgm:pt modelId="{51FF8C7D-2F85-4C06-B840-1245E48ACEC5}" type="pres">
      <dgm:prSet presAssocID="{976D8DF5-78E0-416C-889C-FE633EFD4E4F}" presName="sibTrans" presStyleCnt="0"/>
      <dgm:spPr/>
    </dgm:pt>
    <dgm:pt modelId="{6BE813FB-AB3A-4C3D-A588-127DEBAF0511}" type="pres">
      <dgm:prSet presAssocID="{1C729B3F-A85D-46AF-BBA6-39ECF9038173}" presName="compNode" presStyleCnt="0"/>
      <dgm:spPr/>
    </dgm:pt>
    <dgm:pt modelId="{A8DACD87-1A96-47C3-BD7C-8D1F1636C2D9}" type="pres">
      <dgm:prSet presAssocID="{1C729B3F-A85D-46AF-BBA6-39ECF9038173}" presName="bgRect" presStyleLbl="bgShp" presStyleIdx="2" presStyleCnt="5"/>
      <dgm:spPr/>
    </dgm:pt>
    <dgm:pt modelId="{4059D4C7-5BFC-4D7C-8C30-30057CB056B2}" type="pres">
      <dgm:prSet presAssocID="{1C729B3F-A85D-46AF-BBA6-39ECF903817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A618F912-9C9E-4309-91F7-81BB455BB6C2}" type="pres">
      <dgm:prSet presAssocID="{1C729B3F-A85D-46AF-BBA6-39ECF9038173}" presName="spaceRect" presStyleCnt="0"/>
      <dgm:spPr/>
    </dgm:pt>
    <dgm:pt modelId="{CAB3BC64-AB11-4324-8531-DB44074F29FB}" type="pres">
      <dgm:prSet presAssocID="{1C729B3F-A85D-46AF-BBA6-39ECF9038173}" presName="parTx" presStyleLbl="revTx" presStyleIdx="2" presStyleCnt="5">
        <dgm:presLayoutVars>
          <dgm:chMax val="0"/>
          <dgm:chPref val="0"/>
        </dgm:presLayoutVars>
      </dgm:prSet>
      <dgm:spPr/>
    </dgm:pt>
    <dgm:pt modelId="{27136AD2-344A-4D8A-BDEF-2389DB2F6149}" type="pres">
      <dgm:prSet presAssocID="{E66630F8-7259-42D4-A7BE-590D90CF8BE6}" presName="sibTrans" presStyleCnt="0"/>
      <dgm:spPr/>
    </dgm:pt>
    <dgm:pt modelId="{3FD894C0-A7DF-4098-A02A-37052CA7C1C5}" type="pres">
      <dgm:prSet presAssocID="{7F8DCBCB-CFD6-48F5-8BBD-D07CDB514D6F}" presName="compNode" presStyleCnt="0"/>
      <dgm:spPr/>
    </dgm:pt>
    <dgm:pt modelId="{DEA203AD-78CB-49D5-9D8B-C4C14A856AF6}" type="pres">
      <dgm:prSet presAssocID="{7F8DCBCB-CFD6-48F5-8BBD-D07CDB514D6F}" presName="bgRect" presStyleLbl="bgShp" presStyleIdx="3" presStyleCnt="5"/>
      <dgm:spPr/>
    </dgm:pt>
    <dgm:pt modelId="{BABCD84C-45F7-4665-9DD5-B99A75C542B2}" type="pres">
      <dgm:prSet presAssocID="{7F8DCBCB-CFD6-48F5-8BBD-D07CDB514D6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54E040CE-0586-458D-AAB9-425C2DD2309E}" type="pres">
      <dgm:prSet presAssocID="{7F8DCBCB-CFD6-48F5-8BBD-D07CDB514D6F}" presName="spaceRect" presStyleCnt="0"/>
      <dgm:spPr/>
    </dgm:pt>
    <dgm:pt modelId="{3331DB66-83D3-4835-B7C5-90734EAC558A}" type="pres">
      <dgm:prSet presAssocID="{7F8DCBCB-CFD6-48F5-8BBD-D07CDB514D6F}" presName="parTx" presStyleLbl="revTx" presStyleIdx="3" presStyleCnt="5">
        <dgm:presLayoutVars>
          <dgm:chMax val="0"/>
          <dgm:chPref val="0"/>
        </dgm:presLayoutVars>
      </dgm:prSet>
      <dgm:spPr/>
    </dgm:pt>
    <dgm:pt modelId="{5CF111CC-6DC4-49CC-A47F-F6E0900034A9}" type="pres">
      <dgm:prSet presAssocID="{8992F206-2AEB-44AB-AE45-259104DF2851}" presName="sibTrans" presStyleCnt="0"/>
      <dgm:spPr/>
    </dgm:pt>
    <dgm:pt modelId="{42C8DF86-C4A8-439A-ABAD-5886D3606ADF}" type="pres">
      <dgm:prSet presAssocID="{D8281004-D843-428E-A8DE-5DBEE064F742}" presName="compNode" presStyleCnt="0"/>
      <dgm:spPr/>
    </dgm:pt>
    <dgm:pt modelId="{2439DA0E-EC69-4AAF-98F5-67B4B87023AE}" type="pres">
      <dgm:prSet presAssocID="{D8281004-D843-428E-A8DE-5DBEE064F742}" presName="bgRect" presStyleLbl="bgShp" presStyleIdx="4" presStyleCnt="5"/>
      <dgm:spPr/>
    </dgm:pt>
    <dgm:pt modelId="{5001DA90-975E-41DB-8020-E0A00A470DE2}" type="pres">
      <dgm:prSet presAssocID="{D8281004-D843-428E-A8DE-5DBEE064F74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D982A30-AE19-4100-9BD3-921F61799CDF}" type="pres">
      <dgm:prSet presAssocID="{D8281004-D843-428E-A8DE-5DBEE064F742}" presName="spaceRect" presStyleCnt="0"/>
      <dgm:spPr/>
    </dgm:pt>
    <dgm:pt modelId="{E4982077-3AC4-4F9C-987B-3BED17B239A6}" type="pres">
      <dgm:prSet presAssocID="{D8281004-D843-428E-A8DE-5DBEE064F74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BF8E524-8338-4581-8B6D-9069519103DC}" srcId="{8829DFB6-4E3B-4DE1-A840-48737067C167}" destId="{1C729B3F-A85D-46AF-BBA6-39ECF9038173}" srcOrd="2" destOrd="0" parTransId="{16D3344B-9927-444B-B042-2810811C0B6C}" sibTransId="{E66630F8-7259-42D4-A7BE-590D90CF8BE6}"/>
    <dgm:cxn modelId="{1A13A363-A9E8-4845-AD0B-D6B46B903CF1}" srcId="{8829DFB6-4E3B-4DE1-A840-48737067C167}" destId="{D18BCDE0-33DB-4670-9B5B-678B8669F1DF}" srcOrd="0" destOrd="0" parTransId="{3CBAA3E6-19C1-4B03-8F4D-F8170A069808}" sibTransId="{367ED9B6-4C7B-4DC7-AFA9-A2AB1D5749BF}"/>
    <dgm:cxn modelId="{03ABC474-26F1-4AC6-AAD6-54F1FD287B5B}" type="presOf" srcId="{8829DFB6-4E3B-4DE1-A840-48737067C167}" destId="{678611AA-43FF-408E-B6F9-87AD3C52C46B}" srcOrd="0" destOrd="0" presId="urn:microsoft.com/office/officeart/2018/2/layout/IconVerticalSolidList"/>
    <dgm:cxn modelId="{B6311C7B-93EB-40D0-ABFD-7D18C738F443}" type="presOf" srcId="{7F8DCBCB-CFD6-48F5-8BBD-D07CDB514D6F}" destId="{3331DB66-83D3-4835-B7C5-90734EAC558A}" srcOrd="0" destOrd="0" presId="urn:microsoft.com/office/officeart/2018/2/layout/IconVerticalSolidList"/>
    <dgm:cxn modelId="{C5D73980-4666-47B9-9699-54348D6E01A8}" type="presOf" srcId="{6B4E8C0F-69BF-4A2F-A1A0-0AE4A90B5F0B}" destId="{98225179-3718-4A82-B852-3078BF5FC507}" srcOrd="0" destOrd="0" presId="urn:microsoft.com/office/officeart/2018/2/layout/IconVerticalSolidList"/>
    <dgm:cxn modelId="{355CD792-6119-4CD8-9A31-F272B3B5274B}" srcId="{8829DFB6-4E3B-4DE1-A840-48737067C167}" destId="{6B4E8C0F-69BF-4A2F-A1A0-0AE4A90B5F0B}" srcOrd="1" destOrd="0" parTransId="{2C51CCD1-9580-482D-BBC0-CF9ADD798815}" sibTransId="{976D8DF5-78E0-416C-889C-FE633EFD4E4F}"/>
    <dgm:cxn modelId="{97B67D99-2CFC-48C5-BF8B-6D9DAF43A7ED}" srcId="{8829DFB6-4E3B-4DE1-A840-48737067C167}" destId="{D8281004-D843-428E-A8DE-5DBEE064F742}" srcOrd="4" destOrd="0" parTransId="{BF687373-59DC-4BB6-A9D4-9B951FEF6B0E}" sibTransId="{247865FB-D938-4D3C-B351-31D29BC59D90}"/>
    <dgm:cxn modelId="{1FD592C9-54E2-4018-844F-3268CD074CFB}" type="presOf" srcId="{D8281004-D843-428E-A8DE-5DBEE064F742}" destId="{E4982077-3AC4-4F9C-987B-3BED17B239A6}" srcOrd="0" destOrd="0" presId="urn:microsoft.com/office/officeart/2018/2/layout/IconVerticalSolidList"/>
    <dgm:cxn modelId="{9E927FD5-B96F-45ED-B19A-7343E6B72D8E}" srcId="{8829DFB6-4E3B-4DE1-A840-48737067C167}" destId="{7F8DCBCB-CFD6-48F5-8BBD-D07CDB514D6F}" srcOrd="3" destOrd="0" parTransId="{AC015D8E-BDBB-4056-8628-A6EAD6E532E9}" sibTransId="{8992F206-2AEB-44AB-AE45-259104DF2851}"/>
    <dgm:cxn modelId="{B66B62E2-7165-447B-8C86-B6B1B01D615E}" type="presOf" srcId="{1C729B3F-A85D-46AF-BBA6-39ECF9038173}" destId="{CAB3BC64-AB11-4324-8531-DB44074F29FB}" srcOrd="0" destOrd="0" presId="urn:microsoft.com/office/officeart/2018/2/layout/IconVerticalSolidList"/>
    <dgm:cxn modelId="{9E4F3BE8-B6EC-4F44-B4CF-1EE21EE06CEF}" type="presOf" srcId="{D18BCDE0-33DB-4670-9B5B-678B8669F1DF}" destId="{E3485F26-F4E1-445B-8DE7-F45084F4A3F5}" srcOrd="0" destOrd="0" presId="urn:microsoft.com/office/officeart/2018/2/layout/IconVerticalSolidList"/>
    <dgm:cxn modelId="{DBDCB2D5-A2E0-4092-A319-95EA801AC9BA}" type="presParOf" srcId="{678611AA-43FF-408E-B6F9-87AD3C52C46B}" destId="{72122E4E-D330-4F26-918A-422F6A2597C7}" srcOrd="0" destOrd="0" presId="urn:microsoft.com/office/officeart/2018/2/layout/IconVerticalSolidList"/>
    <dgm:cxn modelId="{B8FAD107-B53B-4FE9-9A3F-7D48774F4827}" type="presParOf" srcId="{72122E4E-D330-4F26-918A-422F6A2597C7}" destId="{0F35CA1C-6B69-4F62-A4B7-E313D2FD92E1}" srcOrd="0" destOrd="0" presId="urn:microsoft.com/office/officeart/2018/2/layout/IconVerticalSolidList"/>
    <dgm:cxn modelId="{72165135-5898-4A52-B752-187F1DF299E1}" type="presParOf" srcId="{72122E4E-D330-4F26-918A-422F6A2597C7}" destId="{46FCB494-4246-4265-B353-B61AFDCA52BB}" srcOrd="1" destOrd="0" presId="urn:microsoft.com/office/officeart/2018/2/layout/IconVerticalSolidList"/>
    <dgm:cxn modelId="{B2F4C5E4-719B-414E-9AFC-C0255F8D9A88}" type="presParOf" srcId="{72122E4E-D330-4F26-918A-422F6A2597C7}" destId="{ABAD8766-113B-48EF-B294-D050981B52CA}" srcOrd="2" destOrd="0" presId="urn:microsoft.com/office/officeart/2018/2/layout/IconVerticalSolidList"/>
    <dgm:cxn modelId="{9C41923F-880E-4027-9C89-697026297C34}" type="presParOf" srcId="{72122E4E-D330-4F26-918A-422F6A2597C7}" destId="{E3485F26-F4E1-445B-8DE7-F45084F4A3F5}" srcOrd="3" destOrd="0" presId="urn:microsoft.com/office/officeart/2018/2/layout/IconVerticalSolidList"/>
    <dgm:cxn modelId="{7876D68E-BF32-4D45-9F07-DFBC45921D2A}" type="presParOf" srcId="{678611AA-43FF-408E-B6F9-87AD3C52C46B}" destId="{E14B89AE-2EEA-4B9E-BE3B-1A9B31DDBB7B}" srcOrd="1" destOrd="0" presId="urn:microsoft.com/office/officeart/2018/2/layout/IconVerticalSolidList"/>
    <dgm:cxn modelId="{C5ABC173-66A1-4694-A1B3-42EA6B1C75A5}" type="presParOf" srcId="{678611AA-43FF-408E-B6F9-87AD3C52C46B}" destId="{F1B69E50-878A-4441-B4B7-6CAAAA627AF2}" srcOrd="2" destOrd="0" presId="urn:microsoft.com/office/officeart/2018/2/layout/IconVerticalSolidList"/>
    <dgm:cxn modelId="{5210D69F-1A9A-4C85-B57F-12030999B448}" type="presParOf" srcId="{F1B69E50-878A-4441-B4B7-6CAAAA627AF2}" destId="{933F252A-EA0F-40FA-81AC-DDFA3A8922FC}" srcOrd="0" destOrd="0" presId="urn:microsoft.com/office/officeart/2018/2/layout/IconVerticalSolidList"/>
    <dgm:cxn modelId="{AADF4358-B8F3-454A-BF6B-B0A811A5336A}" type="presParOf" srcId="{F1B69E50-878A-4441-B4B7-6CAAAA627AF2}" destId="{7B5E8011-2BC4-4DF2-A3FC-1BFD2222D2ED}" srcOrd="1" destOrd="0" presId="urn:microsoft.com/office/officeart/2018/2/layout/IconVerticalSolidList"/>
    <dgm:cxn modelId="{EE2E3080-4309-4B46-ACB0-D47CF02B13FA}" type="presParOf" srcId="{F1B69E50-878A-4441-B4B7-6CAAAA627AF2}" destId="{32C3A2F5-CBEB-4DE8-99CA-8E95A779A827}" srcOrd="2" destOrd="0" presId="urn:microsoft.com/office/officeart/2018/2/layout/IconVerticalSolidList"/>
    <dgm:cxn modelId="{83BB22AF-7FC7-4677-BE77-7E4CF07E8CBD}" type="presParOf" srcId="{F1B69E50-878A-4441-B4B7-6CAAAA627AF2}" destId="{98225179-3718-4A82-B852-3078BF5FC507}" srcOrd="3" destOrd="0" presId="urn:microsoft.com/office/officeart/2018/2/layout/IconVerticalSolidList"/>
    <dgm:cxn modelId="{E6047633-F862-4D83-9EDE-7CF51E93C718}" type="presParOf" srcId="{678611AA-43FF-408E-B6F9-87AD3C52C46B}" destId="{51FF8C7D-2F85-4C06-B840-1245E48ACEC5}" srcOrd="3" destOrd="0" presId="urn:microsoft.com/office/officeart/2018/2/layout/IconVerticalSolidList"/>
    <dgm:cxn modelId="{E490ADF6-2A39-44CB-B30B-672276E00CAD}" type="presParOf" srcId="{678611AA-43FF-408E-B6F9-87AD3C52C46B}" destId="{6BE813FB-AB3A-4C3D-A588-127DEBAF0511}" srcOrd="4" destOrd="0" presId="urn:microsoft.com/office/officeart/2018/2/layout/IconVerticalSolidList"/>
    <dgm:cxn modelId="{41D838AB-ED15-4ABB-877E-D23514D6A644}" type="presParOf" srcId="{6BE813FB-AB3A-4C3D-A588-127DEBAF0511}" destId="{A8DACD87-1A96-47C3-BD7C-8D1F1636C2D9}" srcOrd="0" destOrd="0" presId="urn:microsoft.com/office/officeart/2018/2/layout/IconVerticalSolidList"/>
    <dgm:cxn modelId="{B4764DE3-B546-4C8B-B2D8-A8577CE47673}" type="presParOf" srcId="{6BE813FB-AB3A-4C3D-A588-127DEBAF0511}" destId="{4059D4C7-5BFC-4D7C-8C30-30057CB056B2}" srcOrd="1" destOrd="0" presId="urn:microsoft.com/office/officeart/2018/2/layout/IconVerticalSolidList"/>
    <dgm:cxn modelId="{86E2F08B-5450-432D-A3C7-FBDEE30FAB9A}" type="presParOf" srcId="{6BE813FB-AB3A-4C3D-A588-127DEBAF0511}" destId="{A618F912-9C9E-4309-91F7-81BB455BB6C2}" srcOrd="2" destOrd="0" presId="urn:microsoft.com/office/officeart/2018/2/layout/IconVerticalSolidList"/>
    <dgm:cxn modelId="{B04FFDD9-1C18-4F9E-A291-32CB78C585B5}" type="presParOf" srcId="{6BE813FB-AB3A-4C3D-A588-127DEBAF0511}" destId="{CAB3BC64-AB11-4324-8531-DB44074F29FB}" srcOrd="3" destOrd="0" presId="urn:microsoft.com/office/officeart/2018/2/layout/IconVerticalSolidList"/>
    <dgm:cxn modelId="{27D5286F-6CF1-4AC0-B548-18EE921D0B46}" type="presParOf" srcId="{678611AA-43FF-408E-B6F9-87AD3C52C46B}" destId="{27136AD2-344A-4D8A-BDEF-2389DB2F6149}" srcOrd="5" destOrd="0" presId="urn:microsoft.com/office/officeart/2018/2/layout/IconVerticalSolidList"/>
    <dgm:cxn modelId="{BCC4E215-C60F-4F0C-8B8D-34F0F82C2D3D}" type="presParOf" srcId="{678611AA-43FF-408E-B6F9-87AD3C52C46B}" destId="{3FD894C0-A7DF-4098-A02A-37052CA7C1C5}" srcOrd="6" destOrd="0" presId="urn:microsoft.com/office/officeart/2018/2/layout/IconVerticalSolidList"/>
    <dgm:cxn modelId="{570FF6AE-54B1-49CB-A9F6-A327D7812C92}" type="presParOf" srcId="{3FD894C0-A7DF-4098-A02A-37052CA7C1C5}" destId="{DEA203AD-78CB-49D5-9D8B-C4C14A856AF6}" srcOrd="0" destOrd="0" presId="urn:microsoft.com/office/officeart/2018/2/layout/IconVerticalSolidList"/>
    <dgm:cxn modelId="{CCBD5C79-0D0C-4177-A9C9-8DE7C6D29874}" type="presParOf" srcId="{3FD894C0-A7DF-4098-A02A-37052CA7C1C5}" destId="{BABCD84C-45F7-4665-9DD5-B99A75C542B2}" srcOrd="1" destOrd="0" presId="urn:microsoft.com/office/officeart/2018/2/layout/IconVerticalSolidList"/>
    <dgm:cxn modelId="{E6A1B9CB-A2AB-4BB1-A506-3EAB1E7CD83C}" type="presParOf" srcId="{3FD894C0-A7DF-4098-A02A-37052CA7C1C5}" destId="{54E040CE-0586-458D-AAB9-425C2DD2309E}" srcOrd="2" destOrd="0" presId="urn:microsoft.com/office/officeart/2018/2/layout/IconVerticalSolidList"/>
    <dgm:cxn modelId="{44AA54EC-87A3-4737-8AE0-E7ED7F7FEB98}" type="presParOf" srcId="{3FD894C0-A7DF-4098-A02A-37052CA7C1C5}" destId="{3331DB66-83D3-4835-B7C5-90734EAC558A}" srcOrd="3" destOrd="0" presId="urn:microsoft.com/office/officeart/2018/2/layout/IconVerticalSolidList"/>
    <dgm:cxn modelId="{35D78121-114A-456C-A2A1-B02108DEE56C}" type="presParOf" srcId="{678611AA-43FF-408E-B6F9-87AD3C52C46B}" destId="{5CF111CC-6DC4-49CC-A47F-F6E0900034A9}" srcOrd="7" destOrd="0" presId="urn:microsoft.com/office/officeart/2018/2/layout/IconVerticalSolidList"/>
    <dgm:cxn modelId="{BCCF7C3E-C43D-4B5D-9724-36EEE28CDA48}" type="presParOf" srcId="{678611AA-43FF-408E-B6F9-87AD3C52C46B}" destId="{42C8DF86-C4A8-439A-ABAD-5886D3606ADF}" srcOrd="8" destOrd="0" presId="urn:microsoft.com/office/officeart/2018/2/layout/IconVerticalSolidList"/>
    <dgm:cxn modelId="{79534BA0-089E-4AA2-91FB-893995E0ABA9}" type="presParOf" srcId="{42C8DF86-C4A8-439A-ABAD-5886D3606ADF}" destId="{2439DA0E-EC69-4AAF-98F5-67B4B87023AE}" srcOrd="0" destOrd="0" presId="urn:microsoft.com/office/officeart/2018/2/layout/IconVerticalSolidList"/>
    <dgm:cxn modelId="{416AD809-251B-4706-BD8B-30AB63BE85D2}" type="presParOf" srcId="{42C8DF86-C4A8-439A-ABAD-5886D3606ADF}" destId="{5001DA90-975E-41DB-8020-E0A00A470DE2}" srcOrd="1" destOrd="0" presId="urn:microsoft.com/office/officeart/2018/2/layout/IconVerticalSolidList"/>
    <dgm:cxn modelId="{F4179309-C2D2-4C08-8C9C-972AA9A3C78E}" type="presParOf" srcId="{42C8DF86-C4A8-439A-ABAD-5886D3606ADF}" destId="{8D982A30-AE19-4100-9BD3-921F61799CDF}" srcOrd="2" destOrd="0" presId="urn:microsoft.com/office/officeart/2018/2/layout/IconVerticalSolidList"/>
    <dgm:cxn modelId="{DB9E1D6C-A3AA-4392-A611-0059EF37D482}" type="presParOf" srcId="{42C8DF86-C4A8-439A-ABAD-5886D3606ADF}" destId="{E4982077-3AC4-4F9C-987B-3BED17B239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5CA1C-6B69-4F62-A4B7-E313D2FD92E1}">
      <dsp:nvSpPr>
        <dsp:cNvPr id="0" name=""/>
        <dsp:cNvSpPr/>
      </dsp:nvSpPr>
      <dsp:spPr>
        <a:xfrm>
          <a:off x="0" y="3404"/>
          <a:ext cx="78867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CB494-4246-4265-B353-B61AFDCA52BB}">
      <dsp:nvSpPr>
        <dsp:cNvPr id="0" name=""/>
        <dsp:cNvSpPr/>
      </dsp:nvSpPr>
      <dsp:spPr>
        <a:xfrm>
          <a:off x="219348" y="166556"/>
          <a:ext cx="398815" cy="3988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85F26-F4E1-445B-8DE7-F45084F4A3F5}">
      <dsp:nvSpPr>
        <dsp:cNvPr id="0" name=""/>
        <dsp:cNvSpPr/>
      </dsp:nvSpPr>
      <dsp:spPr>
        <a:xfrm>
          <a:off x="837512" y="3404"/>
          <a:ext cx="70491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Promote ChatGPT's positive aspects and the value users recognise.</a:t>
          </a:r>
        </a:p>
      </dsp:txBody>
      <dsp:txXfrm>
        <a:off x="837512" y="3404"/>
        <a:ext cx="7049187" cy="725119"/>
      </dsp:txXfrm>
    </dsp:sp>
    <dsp:sp modelId="{933F252A-EA0F-40FA-81AC-DDFA3A8922FC}">
      <dsp:nvSpPr>
        <dsp:cNvPr id="0" name=""/>
        <dsp:cNvSpPr/>
      </dsp:nvSpPr>
      <dsp:spPr>
        <a:xfrm>
          <a:off x="0" y="909803"/>
          <a:ext cx="78867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E8011-2BC4-4DF2-A3FC-1BFD2222D2ED}">
      <dsp:nvSpPr>
        <dsp:cNvPr id="0" name=""/>
        <dsp:cNvSpPr/>
      </dsp:nvSpPr>
      <dsp:spPr>
        <a:xfrm>
          <a:off x="219348" y="1072955"/>
          <a:ext cx="398815" cy="3988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25179-3718-4A82-B852-3078BF5FC507}">
      <dsp:nvSpPr>
        <dsp:cNvPr id="0" name=""/>
        <dsp:cNvSpPr/>
      </dsp:nvSpPr>
      <dsp:spPr>
        <a:xfrm>
          <a:off x="837512" y="909803"/>
          <a:ext cx="70491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Address ethical concerns and accuracy issues transparently.</a:t>
          </a:r>
        </a:p>
      </dsp:txBody>
      <dsp:txXfrm>
        <a:off x="837512" y="909803"/>
        <a:ext cx="7049187" cy="725119"/>
      </dsp:txXfrm>
    </dsp:sp>
    <dsp:sp modelId="{A8DACD87-1A96-47C3-BD7C-8D1F1636C2D9}">
      <dsp:nvSpPr>
        <dsp:cNvPr id="0" name=""/>
        <dsp:cNvSpPr/>
      </dsp:nvSpPr>
      <dsp:spPr>
        <a:xfrm>
          <a:off x="0" y="1816202"/>
          <a:ext cx="78867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9D4C7-5BFC-4D7C-8C30-30057CB056B2}">
      <dsp:nvSpPr>
        <dsp:cNvPr id="0" name=""/>
        <dsp:cNvSpPr/>
      </dsp:nvSpPr>
      <dsp:spPr>
        <a:xfrm>
          <a:off x="219348" y="1979354"/>
          <a:ext cx="398815" cy="3988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3BC64-AB11-4324-8531-DB44074F29FB}">
      <dsp:nvSpPr>
        <dsp:cNvPr id="0" name=""/>
        <dsp:cNvSpPr/>
      </dsp:nvSpPr>
      <dsp:spPr>
        <a:xfrm>
          <a:off x="837512" y="1816202"/>
          <a:ext cx="70491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Convert neutral users into advocates by educating and engaging them.</a:t>
          </a:r>
        </a:p>
      </dsp:txBody>
      <dsp:txXfrm>
        <a:off x="837512" y="1816202"/>
        <a:ext cx="7049187" cy="725119"/>
      </dsp:txXfrm>
    </dsp:sp>
    <dsp:sp modelId="{DEA203AD-78CB-49D5-9D8B-C4C14A856AF6}">
      <dsp:nvSpPr>
        <dsp:cNvPr id="0" name=""/>
        <dsp:cNvSpPr/>
      </dsp:nvSpPr>
      <dsp:spPr>
        <a:xfrm>
          <a:off x="0" y="2722601"/>
          <a:ext cx="78867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CD84C-45F7-4665-9DD5-B99A75C542B2}">
      <dsp:nvSpPr>
        <dsp:cNvPr id="0" name=""/>
        <dsp:cNvSpPr/>
      </dsp:nvSpPr>
      <dsp:spPr>
        <a:xfrm>
          <a:off x="219348" y="2885753"/>
          <a:ext cx="398815" cy="3988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1DB66-83D3-4835-B7C5-90734EAC558A}">
      <dsp:nvSpPr>
        <dsp:cNvPr id="0" name=""/>
        <dsp:cNvSpPr/>
      </dsp:nvSpPr>
      <dsp:spPr>
        <a:xfrm>
          <a:off x="837512" y="2722601"/>
          <a:ext cx="70491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Expand sentiment analysis to other platforms for a comprehensive view.</a:t>
          </a:r>
        </a:p>
      </dsp:txBody>
      <dsp:txXfrm>
        <a:off x="837512" y="2722601"/>
        <a:ext cx="7049187" cy="725119"/>
      </dsp:txXfrm>
    </dsp:sp>
    <dsp:sp modelId="{2439DA0E-EC69-4AAF-98F5-67B4B87023AE}">
      <dsp:nvSpPr>
        <dsp:cNvPr id="0" name=""/>
        <dsp:cNvSpPr/>
      </dsp:nvSpPr>
      <dsp:spPr>
        <a:xfrm>
          <a:off x="0" y="3629000"/>
          <a:ext cx="7886700" cy="7251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1DA90-975E-41DB-8020-E0A00A470DE2}">
      <dsp:nvSpPr>
        <dsp:cNvPr id="0" name=""/>
        <dsp:cNvSpPr/>
      </dsp:nvSpPr>
      <dsp:spPr>
        <a:xfrm>
          <a:off x="219348" y="3792152"/>
          <a:ext cx="398815" cy="3988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82077-3AC4-4F9C-987B-3BED17B239A6}">
      <dsp:nvSpPr>
        <dsp:cNvPr id="0" name=""/>
        <dsp:cNvSpPr/>
      </dsp:nvSpPr>
      <dsp:spPr>
        <a:xfrm>
          <a:off x="837512" y="3629000"/>
          <a:ext cx="7049187" cy="72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742" tIns="76742" rIns="76742" bIns="767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Continuously refine strategies based on feedback and sentiment trends.</a:t>
          </a:r>
        </a:p>
      </dsp:txBody>
      <dsp:txXfrm>
        <a:off x="837512" y="3629000"/>
        <a:ext cx="7049187" cy="72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F86AB-C885-4A5A-8D2C-0C0C210B56CB}" type="datetimeFigureOut">
              <a:rPr lang="en-IN" smtClean="0"/>
              <a:t>02-12-2024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75AF-0329-4408-B633-B20DA23C95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78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"Hello everyone! In today's presentation, I'll walk you through the findings from the sentiment analysis I conducted on YouTube comments related to </a:t>
            </a:r>
            <a:r>
              <a:rPr lang="en-US" b="1" dirty="0" err="1"/>
              <a:t>ChatGPT</a:t>
            </a:r>
            <a:r>
              <a:rPr lang="en-US" dirty="0" err="1"/>
              <a:t>.""Our</a:t>
            </a:r>
            <a:r>
              <a:rPr lang="en-US" dirty="0"/>
              <a:t> goal was to understand public perception of ChatGPT and identify actionable insights that can help guide our marketing strategy at </a:t>
            </a:r>
            <a:r>
              <a:rPr lang="en-US" b="1" dirty="0" err="1"/>
              <a:t>FutureProof</a:t>
            </a:r>
            <a:r>
              <a:rPr lang="en-US" dirty="0"/>
              <a:t>."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75AF-0329-4408-B633-B20DA23C95C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689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"As a Data Analyst at </a:t>
            </a:r>
            <a:r>
              <a:rPr lang="en-US" dirty="0" err="1"/>
              <a:t>FutureProof</a:t>
            </a:r>
            <a:r>
              <a:rPr lang="en-US" dirty="0"/>
              <a:t>, my objective was to analyze the </a:t>
            </a:r>
            <a:r>
              <a:rPr lang="en-US" b="1" dirty="0"/>
              <a:t>sentiment</a:t>
            </a:r>
            <a:r>
              <a:rPr lang="en-US" dirty="0"/>
              <a:t> expressed in YouTube comments toward ChatGPT."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"I categorized the sentiment into </a:t>
            </a:r>
            <a:r>
              <a:rPr lang="en-US" b="1" dirty="0"/>
              <a:t>Positive</a:t>
            </a:r>
            <a:r>
              <a:rPr lang="en-US" dirty="0"/>
              <a:t>, </a:t>
            </a:r>
            <a:r>
              <a:rPr lang="en-US" b="1" dirty="0"/>
              <a:t>Neutral</a:t>
            </a:r>
            <a:r>
              <a:rPr lang="en-US" dirty="0"/>
              <a:t>, and </a:t>
            </a:r>
            <a:r>
              <a:rPr lang="en-US" b="1" dirty="0"/>
              <a:t>Negative</a:t>
            </a:r>
            <a:r>
              <a:rPr lang="en-US" dirty="0"/>
              <a:t> groups, and also performed a </a:t>
            </a:r>
            <a:r>
              <a:rPr lang="en-US" b="1" dirty="0"/>
              <a:t>thematic analysis</a:t>
            </a:r>
            <a:r>
              <a:rPr lang="en-US" dirty="0"/>
              <a:t> focusing on themes like </a:t>
            </a:r>
            <a:r>
              <a:rPr lang="en-US" b="1" dirty="0"/>
              <a:t>Usefulness</a:t>
            </a:r>
            <a:r>
              <a:rPr lang="en-US" dirty="0"/>
              <a:t>, </a:t>
            </a:r>
            <a:r>
              <a:rPr lang="en-US" b="1" dirty="0"/>
              <a:t>Ethics</a:t>
            </a:r>
            <a:r>
              <a:rPr lang="en-US" dirty="0"/>
              <a:t>, and </a:t>
            </a:r>
            <a:r>
              <a:rPr lang="en-US" b="1" dirty="0"/>
              <a:t>Accuracy</a:t>
            </a:r>
            <a:r>
              <a:rPr lang="en-US" dirty="0"/>
              <a:t>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"In addition, I analyzed the </a:t>
            </a:r>
            <a:r>
              <a:rPr lang="en-US" b="1" dirty="0"/>
              <a:t>variability</a:t>
            </a:r>
            <a:r>
              <a:rPr lang="en-US" dirty="0"/>
              <a:t> in sentiment scores, which helped us understand how strongly users feel about ChatGPT."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75AF-0329-4408-B633-B20DA23C95C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090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"From the sentiment breakdown, we see that </a:t>
            </a:r>
            <a:r>
              <a:rPr lang="en-US" b="1" dirty="0"/>
              <a:t>57.6% of comments</a:t>
            </a:r>
            <a:r>
              <a:rPr lang="en-US" dirty="0"/>
              <a:t> express a </a:t>
            </a:r>
            <a:r>
              <a:rPr lang="en-US" b="1" dirty="0"/>
              <a:t>positive</a:t>
            </a:r>
            <a:r>
              <a:rPr lang="en-US" dirty="0"/>
              <a:t> sentiment toward ChatGPT, indicating that users find it useful or valuable."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"However, there's still </a:t>
            </a:r>
            <a:r>
              <a:rPr lang="en-US" b="1" dirty="0"/>
              <a:t>22.2% neutral sentiment</a:t>
            </a:r>
            <a:r>
              <a:rPr lang="en-US" dirty="0"/>
              <a:t>, suggesting that many users haven't formed a strong opinion either way."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"The </a:t>
            </a:r>
            <a:r>
              <a:rPr lang="en-US" b="1" dirty="0"/>
              <a:t>20.2% negative sentiment</a:t>
            </a:r>
            <a:r>
              <a:rPr lang="en-US" dirty="0"/>
              <a:t> indicates areas where users have concerns, which we need to address to ensure greater user satisfaction."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75AF-0329-4408-B633-B20DA23C95C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99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"I also dug deeper into specific </a:t>
            </a:r>
            <a:r>
              <a:rPr lang="en-US" b="1" dirty="0"/>
              <a:t>themes</a:t>
            </a:r>
            <a:r>
              <a:rPr lang="en-US" dirty="0"/>
              <a:t> such as </a:t>
            </a:r>
            <a:r>
              <a:rPr lang="en-US" b="1" dirty="0"/>
              <a:t>Usefulness</a:t>
            </a:r>
            <a:r>
              <a:rPr lang="en-US" dirty="0"/>
              <a:t>, </a:t>
            </a:r>
            <a:r>
              <a:rPr lang="en-US" b="1" dirty="0"/>
              <a:t>Ethics</a:t>
            </a:r>
            <a:r>
              <a:rPr lang="en-US" dirty="0"/>
              <a:t>, and </a:t>
            </a:r>
            <a:r>
              <a:rPr lang="en-US" b="1" dirty="0"/>
              <a:t>Accuracy</a:t>
            </a:r>
            <a:r>
              <a:rPr lang="en-US" dirty="0"/>
              <a:t>, which are major factors in how people view </a:t>
            </a:r>
            <a:r>
              <a:rPr lang="en-US" dirty="0" err="1"/>
              <a:t>ChatGPT.""The</a:t>
            </a:r>
            <a:r>
              <a:rPr lang="en-US" dirty="0"/>
              <a:t> </a:t>
            </a:r>
            <a:r>
              <a:rPr lang="en-US" b="1" dirty="0"/>
              <a:t>Usefulness</a:t>
            </a:r>
            <a:r>
              <a:rPr lang="en-US" dirty="0"/>
              <a:t> theme had mostly positive feedback, showing that users appreciate ChatGPT’s practical </a:t>
            </a:r>
            <a:r>
              <a:rPr lang="en-US" dirty="0" err="1"/>
              <a:t>applications.""On</a:t>
            </a:r>
            <a:r>
              <a:rPr lang="en-US" dirty="0"/>
              <a:t> the other hand, themes like </a:t>
            </a:r>
            <a:r>
              <a:rPr lang="en-US" b="1" dirty="0"/>
              <a:t>Ethics</a:t>
            </a:r>
            <a:r>
              <a:rPr lang="en-US" dirty="0"/>
              <a:t> and </a:t>
            </a:r>
            <a:r>
              <a:rPr lang="en-US" b="1" dirty="0"/>
              <a:t>Accuracy</a:t>
            </a:r>
            <a:r>
              <a:rPr lang="en-US" dirty="0"/>
              <a:t> revealed mixed sentiment, with some users raising concerns about AI biases and the tool's </a:t>
            </a:r>
            <a:r>
              <a:rPr lang="en-US" dirty="0" err="1"/>
              <a:t>reliability.""Addressing</a:t>
            </a:r>
            <a:r>
              <a:rPr lang="en-US" dirty="0"/>
              <a:t> these concerns can help improve the overall perception and trust in ChatGPT."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75AF-0329-4408-B633-B20DA23C95C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95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"The </a:t>
            </a:r>
            <a:r>
              <a:rPr lang="en-US" b="1" dirty="0"/>
              <a:t>density plot</a:t>
            </a:r>
            <a:r>
              <a:rPr lang="en-US" dirty="0"/>
              <a:t> reveals that most sentiment scores are clustered between </a:t>
            </a:r>
            <a:r>
              <a:rPr lang="en-US" b="1" dirty="0"/>
              <a:t>neutral</a:t>
            </a:r>
            <a:r>
              <a:rPr lang="en-US" dirty="0"/>
              <a:t> and </a:t>
            </a:r>
            <a:r>
              <a:rPr lang="en-US" b="1" dirty="0"/>
              <a:t>moderately positive</a:t>
            </a:r>
            <a:r>
              <a:rPr lang="en-US" dirty="0"/>
              <a:t>, suggesting a lot of cautious </a:t>
            </a:r>
            <a:r>
              <a:rPr lang="en-US" dirty="0" err="1"/>
              <a:t>optimism.""While</a:t>
            </a:r>
            <a:r>
              <a:rPr lang="en-US" dirty="0"/>
              <a:t> the positive sentiment is strong, a significant portion of users remains unsure. This gives us an opportunity to </a:t>
            </a:r>
            <a:r>
              <a:rPr lang="en-US" b="1" dirty="0"/>
              <a:t>convert neutral users</a:t>
            </a:r>
            <a:r>
              <a:rPr lang="en-US" dirty="0"/>
              <a:t> into advocates by demonstrating ChatGPT’s potential more clearly."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75AF-0329-4408-B633-B20DA23C95C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570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"In conclusion, ChatGPT has a </a:t>
            </a:r>
            <a:r>
              <a:rPr lang="en-US" b="1" dirty="0"/>
              <a:t>predominantly positive perception</a:t>
            </a:r>
            <a:r>
              <a:rPr lang="en-US" dirty="0"/>
              <a:t>, but </a:t>
            </a:r>
            <a:r>
              <a:rPr lang="en-US" b="1" dirty="0"/>
              <a:t>ethical concerns and accuracy</a:t>
            </a:r>
            <a:r>
              <a:rPr lang="en-US" dirty="0"/>
              <a:t> issues need to be </a:t>
            </a:r>
            <a:r>
              <a:rPr lang="en-US" dirty="0" err="1"/>
              <a:t>addressed.""To</a:t>
            </a:r>
            <a:r>
              <a:rPr lang="en-US" dirty="0"/>
              <a:t> further drive adoption, we should </a:t>
            </a:r>
            <a:r>
              <a:rPr lang="en-US" b="1" dirty="0"/>
              <a:t>leverage the positive sentiment</a:t>
            </a:r>
            <a:r>
              <a:rPr lang="en-US" dirty="0"/>
              <a:t> by showcasing </a:t>
            </a:r>
            <a:r>
              <a:rPr lang="en-US" b="1" dirty="0"/>
              <a:t>real-world use cases</a:t>
            </a:r>
            <a:r>
              <a:rPr lang="en-US" dirty="0"/>
              <a:t> and success </a:t>
            </a:r>
            <a:r>
              <a:rPr lang="en-US" dirty="0" err="1"/>
              <a:t>stories.""It's</a:t>
            </a:r>
            <a:r>
              <a:rPr lang="en-US" dirty="0"/>
              <a:t> also critical to </a:t>
            </a:r>
            <a:r>
              <a:rPr lang="en-US" b="1" dirty="0"/>
              <a:t>address the negative sentiments</a:t>
            </a:r>
            <a:r>
              <a:rPr lang="en-US" dirty="0"/>
              <a:t>, particularly concerns related to </a:t>
            </a:r>
            <a:r>
              <a:rPr lang="en-US" b="1" dirty="0"/>
              <a:t>AI bias and inaccuracies</a:t>
            </a:r>
            <a:r>
              <a:rPr lang="en-US" dirty="0"/>
              <a:t>, through transparent communication and </a:t>
            </a:r>
            <a:r>
              <a:rPr lang="en-US" dirty="0" err="1"/>
              <a:t>updates.""I</a:t>
            </a:r>
            <a:r>
              <a:rPr lang="en-US" dirty="0"/>
              <a:t> recommend focusing on </a:t>
            </a:r>
            <a:r>
              <a:rPr lang="en-US" b="1" dirty="0"/>
              <a:t>neutral users</a:t>
            </a:r>
            <a:r>
              <a:rPr lang="en-US" dirty="0"/>
              <a:t>, providing them with targeted education and demos to help them see the value ChatGPT </a:t>
            </a:r>
            <a:r>
              <a:rPr lang="en-US" dirty="0" err="1"/>
              <a:t>offers.""Finally</a:t>
            </a:r>
            <a:r>
              <a:rPr lang="en-US" dirty="0"/>
              <a:t>, </a:t>
            </a:r>
            <a:r>
              <a:rPr lang="en-US" b="1" dirty="0"/>
              <a:t>expanding sentiment analysis to other platforms</a:t>
            </a:r>
            <a:r>
              <a:rPr lang="en-US" dirty="0"/>
              <a:t> like </a:t>
            </a:r>
            <a:r>
              <a:rPr lang="en-US" b="1" dirty="0"/>
              <a:t>Twitter</a:t>
            </a:r>
            <a:r>
              <a:rPr lang="en-US" dirty="0"/>
              <a:t> and </a:t>
            </a:r>
            <a:r>
              <a:rPr lang="en-US" b="1" dirty="0"/>
              <a:t>LinkedIn</a:t>
            </a:r>
            <a:r>
              <a:rPr lang="en-US" dirty="0"/>
              <a:t> will give us a broader perspective on how ChatGPT is being perceived across different audiences."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75AF-0329-4408-B633-B20DA23C95C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64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2" name="Rectangle 106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Motion Made Royalty Free YouTube logo Play icon red flickering neon lights  Loop animated background">
            <a:extLst>
              <a:ext uri="{FF2B5EF4-FFF2-40B4-BE49-F238E27FC236}">
                <a16:creationId xmlns:a16="http://schemas.microsoft.com/office/drawing/2014/main" id="{EEC49D92-EF5E-A6F9-518A-61B61713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4" t="6484" r="36028" b="-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Rectangle 106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200">
                <a:solidFill>
                  <a:schemeClr val="bg1"/>
                </a:solidFill>
              </a:rPr>
              <a:t>Sentiment Analysis of ChatGPT on YouTube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IN" sz="1700">
                <a:solidFill>
                  <a:schemeClr val="bg1"/>
                </a:solidFill>
              </a:rPr>
              <a:t>Key Findings and Insights</a:t>
            </a: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F82DEE53-335C-617E-0A36-E0F3E5463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76"/>
    </mc:Choice>
    <mc:Fallback>
      <p:transition spd="slow" advTm="20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IN" sz="3500"/>
              <a:t>Overview of Sentiment Analysis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836676" y="2481943"/>
            <a:ext cx="7626096" cy="3695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/>
              <a:t>Objective:</a:t>
            </a:r>
          </a:p>
          <a:p>
            <a:pPr marL="0" indent="0">
              <a:buNone/>
            </a:pPr>
            <a:r>
              <a:rPr lang="en-US" sz="1900"/>
              <a:t>To perform a comprehensive sentiment analysis of </a:t>
            </a:r>
            <a:r>
              <a:rPr lang="en-US" sz="1900" b="1"/>
              <a:t>ChatGPT's reception</a:t>
            </a:r>
            <a:r>
              <a:rPr lang="en-US" sz="1900"/>
              <a:t> based on YouTube comments, aiming to understand public perception and user sentiment towards the platform.</a:t>
            </a: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r>
              <a:rPr lang="en-US" sz="1900" b="1"/>
              <a:t>Scope:</a:t>
            </a:r>
          </a:p>
          <a:p>
            <a:r>
              <a:rPr lang="en-US" sz="1900"/>
              <a:t>Categorisation</a:t>
            </a:r>
          </a:p>
          <a:p>
            <a:r>
              <a:rPr lang="en-US" sz="1900"/>
              <a:t>Thematic Breakdown</a:t>
            </a:r>
          </a:p>
          <a:p>
            <a:r>
              <a:rPr lang="en-US" sz="1900"/>
              <a:t>Sentiment Score Analysis</a:t>
            </a:r>
          </a:p>
        </p:txBody>
      </p:sp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F8AEB817-557F-EB93-406E-949D9BEE2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04"/>
    </mc:Choice>
    <mc:Fallback>
      <p:transition spd="slow" advTm="36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581" y="685800"/>
            <a:ext cx="3264837" cy="1474666"/>
          </a:xfrm>
        </p:spPr>
        <p:txBody>
          <a:bodyPr anchor="b">
            <a:normAutofit/>
          </a:bodyPr>
          <a:lstStyle/>
          <a:p>
            <a:r>
              <a:rPr lang="en-IN" sz="2800">
                <a:solidFill>
                  <a:srgbClr val="595959"/>
                </a:solidFill>
              </a:rPr>
              <a:t>Sentiment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581" y="2447337"/>
            <a:ext cx="3264837" cy="3770434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rgbClr val="595959"/>
                </a:solidFill>
              </a:rPr>
              <a:t>57.6% Positive</a:t>
            </a:r>
          </a:p>
          <a:p>
            <a:r>
              <a:rPr lang="en-US" sz="1700" dirty="0">
                <a:solidFill>
                  <a:srgbClr val="595959"/>
                </a:solidFill>
              </a:rPr>
              <a:t>22.2% Neutral</a:t>
            </a:r>
          </a:p>
          <a:p>
            <a:r>
              <a:rPr lang="en-US" sz="1700" dirty="0">
                <a:solidFill>
                  <a:srgbClr val="595959"/>
                </a:solidFill>
              </a:rPr>
              <a:t>20.2% Negative</a:t>
            </a:r>
          </a:p>
          <a:p>
            <a:endParaRPr lang="en-US" sz="17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1700" dirty="0">
                <a:solidFill>
                  <a:srgbClr val="595959"/>
                </a:solidFill>
              </a:rPr>
              <a:t>This chart illustrates the general sentiment towards ChatGPT, with most users expressing positive views.</a:t>
            </a:r>
          </a:p>
          <a:p>
            <a:endParaRPr lang="en-US" sz="1700" dirty="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59736-569F-1A70-B2DA-A780E5D22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1469531"/>
            <a:ext cx="3597792" cy="3964508"/>
          </a:xfrm>
          <a:prstGeom prst="rect">
            <a:avLst/>
          </a:prstGeom>
        </p:spPr>
      </p:pic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DC1878F4-BD39-7553-9F93-1463F86491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29"/>
    </mc:Choice>
    <mc:Fallback>
      <p:transition spd="slow" advTm="39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r>
              <a:rPr lang="en-IN" sz="4700"/>
              <a:t>Thematic Analysis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9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900" b="1" dirty="0"/>
              <a:t>Themes: </a:t>
            </a:r>
            <a:r>
              <a:rPr lang="en-US" sz="1900" dirty="0"/>
              <a:t>Usefulness, Ethics, Accuracy.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900" dirty="0"/>
              <a:t>Positive sentiments dominate, but there are mixed opinions on Ethics and Accuracy.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900" dirty="0"/>
              <a:t>Focus on addressing concerns around accuracy and bias.</a:t>
            </a:r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29F11-40F9-A344-3560-0166E20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722" y="1720329"/>
            <a:ext cx="5177790" cy="3417341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0413CDA0-E297-E804-8F68-2D893A6B3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90"/>
    </mc:Choice>
    <mc:Fallback>
      <p:transition spd="slow" advTm="38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239012"/>
          </a:xfrm>
        </p:spPr>
        <p:txBody>
          <a:bodyPr anchor="ctr">
            <a:normAutofit/>
          </a:bodyPr>
          <a:lstStyle/>
          <a:p>
            <a:r>
              <a:rPr lang="en-IN" sz="2400"/>
              <a:t>Insights from Density Analysis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2443480"/>
            <a:ext cx="25374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r>
              <a:rPr lang="en-US" sz="1500"/>
              <a:t>The distribution of sentiment scores indicates a positive skew.</a:t>
            </a:r>
          </a:p>
          <a:p>
            <a:pPr marL="0" indent="0">
              <a:buNone/>
            </a:pPr>
            <a:r>
              <a:rPr lang="en-US" sz="1500"/>
              <a:t>Most comments fall between neutral and moderately positive.</a:t>
            </a:r>
          </a:p>
          <a:p>
            <a:pPr marL="0" indent="0">
              <a:buNone/>
            </a:pPr>
            <a:r>
              <a:rPr lang="en-US" sz="1500"/>
              <a:t>The plot provides insights into sentiment variability and clustering.</a:t>
            </a:r>
          </a:p>
          <a:p>
            <a:endParaRPr lang="en-US" sz="15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C7811-AFCA-2C2F-22D7-5ED5CC869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888" y="1603861"/>
            <a:ext cx="5191506" cy="3750862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A156CE58-7301-8F13-938D-3A8D5D0F2F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03"/>
    </mc:Choice>
    <mc:Fallback>
      <p:transition spd="slow" advTm="31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r>
              <a:rPr lang="en-US"/>
              <a:t>Key Takeaways for Business Users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7BE2766-3D57-592D-0990-F8532235E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8414230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1F1BB666-3DBB-2CE3-CA98-BA21433CD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01"/>
    </mc:Choice>
    <mc:Fallback>
      <p:transition spd="slow" advTm="86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663</Words>
  <Application>Microsoft Office PowerPoint</Application>
  <PresentationFormat>On-screen Show (4:3)</PresentationFormat>
  <Paragraphs>48</Paragraphs>
  <Slides>6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Arial</vt:lpstr>
      <vt:lpstr>Calibri</vt:lpstr>
      <vt:lpstr>Office Theme</vt:lpstr>
      <vt:lpstr>Sentiment Analysis of ChatGPT on YouTube</vt:lpstr>
      <vt:lpstr>Overview of Sentiment Analysis</vt:lpstr>
      <vt:lpstr>Sentiment Breakdown</vt:lpstr>
      <vt:lpstr>Thematic Analysis</vt:lpstr>
      <vt:lpstr>Insights from Density Analysis</vt:lpstr>
      <vt:lpstr>Key Takeaways for Business Users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Tuhina Srivastava</cp:lastModifiedBy>
  <cp:revision>1</cp:revision>
  <dcterms:created xsi:type="dcterms:W3CDTF">2013-01-27T09:14:16Z</dcterms:created>
  <dcterms:modified xsi:type="dcterms:W3CDTF">2024-12-02T14:54:07Z</dcterms:modified>
  <cp:category/>
</cp:coreProperties>
</file>